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3.xml" ContentType="application/vnd.openxmlformats-officedocument.presentationml.tags+xml"/>
  <Override PartName="/ppt/notesSlides/notesSlide23.xml" ContentType="application/vnd.openxmlformats-officedocument.presentationml.notesSlide+xml"/>
  <Override PartName="/ppt/tags/tag1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5.xml" ContentType="application/vnd.openxmlformats-officedocument.presentationml.tags+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68" r:id="rId1"/>
    <p:sldMasterId id="2147484487" r:id="rId2"/>
    <p:sldMasterId id="2147484193" r:id="rId3"/>
    <p:sldMasterId id="2147484490" r:id="rId4"/>
  </p:sldMasterIdLst>
  <p:notesMasterIdLst>
    <p:notesMasterId r:id="rId32"/>
  </p:notesMasterIdLst>
  <p:handoutMasterIdLst>
    <p:handoutMasterId r:id="rId33"/>
  </p:handoutMasterIdLst>
  <p:sldIdLst>
    <p:sldId id="4659" r:id="rId5"/>
    <p:sldId id="4660" r:id="rId6"/>
    <p:sldId id="4661" r:id="rId7"/>
    <p:sldId id="4662" r:id="rId8"/>
    <p:sldId id="4663" r:id="rId9"/>
    <p:sldId id="4664" r:id="rId10"/>
    <p:sldId id="4665" r:id="rId11"/>
    <p:sldId id="4666" r:id="rId12"/>
    <p:sldId id="4667" r:id="rId13"/>
    <p:sldId id="4668" r:id="rId14"/>
    <p:sldId id="4695" r:id="rId15"/>
    <p:sldId id="4707" r:id="rId16"/>
    <p:sldId id="4686" r:id="rId17"/>
    <p:sldId id="4671" r:id="rId18"/>
    <p:sldId id="4685" r:id="rId19"/>
    <p:sldId id="4674" r:id="rId20"/>
    <p:sldId id="4703" r:id="rId21"/>
    <p:sldId id="4672" r:id="rId22"/>
    <p:sldId id="4676" r:id="rId23"/>
    <p:sldId id="4679" r:id="rId24"/>
    <p:sldId id="4706" r:id="rId25"/>
    <p:sldId id="4700" r:id="rId26"/>
    <p:sldId id="4680" r:id="rId27"/>
    <p:sldId id="4681" r:id="rId28"/>
    <p:sldId id="4682" r:id="rId29"/>
    <p:sldId id="4683" r:id="rId30"/>
    <p:sldId id="4684" r:id="rId31"/>
  </p:sldIdLst>
  <p:sldSz cx="12192000" cy="6858000"/>
  <p:notesSz cx="7010400" cy="9296400"/>
  <p:defaultTextStyle>
    <a:defPPr>
      <a:defRPr lang="en-US"/>
    </a:defPPr>
    <a:lvl1pPr algn="l" defTabSz="912813"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56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28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00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72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4105016-94BF-D55A-97F8-05E93103C8AC}" name="Lisa McLellan" initials="LM" userId="ikeBns6cMqfzi9reifmgMuIe6JcEHfwCzkMZ/XFrz1E=" providerId="None"/>
  <p188:author id="{BF17835B-E1A3-DBD5-3745-DF1AC2692CB7}" name="Gail Mastrone" initials="GM" userId="S::gail.mastrone@harvardbusiness.org::a2c6d77e-a403-49bb-9c95-b9533880a4de" providerId="AD"/>
  <p188:author id="{EDAEEF80-1426-B38C-CBB2-4B37B2B90C7A}" name="Lisa McLellan" initials="LM" userId="S::lisa.mclellan@harvardbusiness.org::3d698f2e-c898-40a3-ac1c-4efdd5a97181" providerId="AD"/>
  <p188:author id="{C83954A5-B05D-003A-55A5-14A343A57EF2}" name="Janice Molloy" initials="JM" userId="2fvpFtiJmerBIN529Ms1MSlDxtsTwq7hpt3Pq+gGoQI=" providerId="None"/>
  <p188:author id="{6C146EB5-BD7C-2625-22C3-E64C005B6FC9}" name="Madeleine Ackerburg" initials="MA" userId="lM/q95Wp5SghNvhGNsJb5fZGIcdFwaY5gMg8CMa5KeA=" providerId="None"/>
  <p188:author id="{343A88B8-9C6D-C696-356D-803B781CFC17}" name="Marcy Farrell" initials="MF" userId="ccLyRBluCo9kbWbd/zBDWe+dxTwIUJSpTllYap1AO0g=" providerId="None"/>
  <p188:author id="{9F3549CC-941A-A904-3858-91D86F2F62F8}" name="Kristin Petrillo" initials="KP" userId="S::kpetrillo@harvardbusiness.org::28abcf79-03ed-4989-a3c0-efd2da02ec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etrillo, Kristin" initials="" lastIdx="35" clrIdx="0"/>
  <p:cmAuthor id="2" name="Sprague, Jennifer" initials="" lastIdx="6" clrIdx="1"/>
  <p:cmAuthor id="3" name="Unknown User1" initials="Unknown User1" lastIdx="78" clrIdx="2"/>
  <p:cmAuthor id="4" name="Mastrone, Gail" initials="" lastIdx="51" clrIdx="3"/>
  <p:cmAuthor id="5" name="Miller, Janice" initials="" lastIdx="25"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FCF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BE1906-7745-45A0-A7C8-98E26354CC35}" v="1141" dt="2025-01-29T20:54:13.543"/>
    <p1510:client id="{2ED4B123-2233-49BE-A616-05C032E21C80}" v="35" dt="2025-01-29T22:17:35.097"/>
    <p1510:client id="{37F8FDDE-EADC-48BE-AC56-5CB9EB2A5FD4}" v="716" dt="2025-01-31T03:27:08.260"/>
    <p1510:client id="{4B9C2808-3309-42F4-A27E-F194641C8B57}" v="1" dt="2025-01-29T22:59:07.422"/>
    <p1510:client id="{552CC79E-AA98-4A2F-869F-4490F84C3DC2}" v="79" dt="2025-01-31T16:45:30.218"/>
    <p1510:client id="{68878CA7-A4AC-4FFE-844E-92BB3608A4BA}" v="12" dt="2025-01-30T20:23:25.938"/>
    <p1510:client id="{AD7FC237-3BC9-448C-8F4F-562F42DB9163}" v="79" dt="2025-01-31T15:43:27.922"/>
    <p1510:client id="{AEBB922E-E017-423B-8E7C-D8C07656AEE0}" v="144" dt="2025-01-29T19:42:46.355"/>
    <p1510:client id="{B5CE2065-6E04-45B4-B99B-3B2FB2F904D3}" v="32" dt="2025-01-31T19:36:20.280"/>
    <p1510:client id="{C2A2AEAF-46E8-4001-A44C-605BA838A709}" v="7" dt="2025-01-30T18:25:19.113"/>
  </p1510:revLst>
</p1510:revInfo>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63230" autoAdjust="0"/>
  </p:normalViewPr>
  <p:slideViewPr>
    <p:cSldViewPr snapToGrid="0">
      <p:cViewPr varScale="1">
        <p:scale>
          <a:sx n="58" d="100"/>
          <a:sy n="58" d="100"/>
        </p:scale>
        <p:origin x="2478" y="32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y Farrell" userId="ccLyRBluCo9kbWbd/zBDWe+dxTwIUJSpTllYap1AO0g=" providerId="None" clId="Web-{E24F6D65-A2F4-439B-9BEB-A1B6FD48E6DD}"/>
    <pc:docChg chg="modSld">
      <pc:chgData name="Marcy Farrell" userId="ccLyRBluCo9kbWbd/zBDWe+dxTwIUJSpTllYap1AO0g=" providerId="None" clId="Web-{E24F6D65-A2F4-439B-9BEB-A1B6FD48E6DD}" dt="2025-01-23T20:01:50.626" v="9"/>
      <pc:docMkLst>
        <pc:docMk/>
      </pc:docMkLst>
      <pc:sldChg chg="addSp delSp modSp mod modClrScheme chgLayout">
        <pc:chgData name="Marcy Farrell" userId="ccLyRBluCo9kbWbd/zBDWe+dxTwIUJSpTllYap1AO0g=" providerId="None" clId="Web-{E24F6D65-A2F4-439B-9BEB-A1B6FD48E6DD}" dt="2025-01-23T20:01:50.626" v="9"/>
        <pc:sldMkLst>
          <pc:docMk/>
          <pc:sldMk cId="2409253497" sldId="4687"/>
        </pc:sldMkLst>
      </pc:sldChg>
      <pc:sldChg chg="addSp delSp modSp mod modClrScheme chgLayout">
        <pc:chgData name="Marcy Farrell" userId="ccLyRBluCo9kbWbd/zBDWe+dxTwIUJSpTllYap1AO0g=" providerId="None" clId="Web-{E24F6D65-A2F4-439B-9BEB-A1B6FD48E6DD}" dt="2025-01-23T20:01:40.985" v="7"/>
        <pc:sldMkLst>
          <pc:docMk/>
          <pc:sldMk cId="1880781989" sldId="4689"/>
        </pc:sldMkLst>
      </pc:sldChg>
    </pc:docChg>
  </pc:docChgLst>
  <pc:docChgLst>
    <pc:chgData name="Marcy Farrell" userId="ccLyRBluCo9kbWbd/zBDWe+dxTwIUJSpTllYap1AO0g=" providerId="None" clId="Web-{430815C1-3BC6-429B-A4D0-5F883E3828EE}"/>
    <pc:docChg chg="addSld delSld modSld sldOrd">
      <pc:chgData name="Marcy Farrell" userId="ccLyRBluCo9kbWbd/zBDWe+dxTwIUJSpTllYap1AO0g=" providerId="None" clId="Web-{430815C1-3BC6-429B-A4D0-5F883E3828EE}" dt="2025-01-22T22:17:46.339" v="260"/>
      <pc:docMkLst>
        <pc:docMk/>
      </pc:docMkLst>
      <pc:sldChg chg="modSp modCm">
        <pc:chgData name="Marcy Farrell" userId="ccLyRBluCo9kbWbd/zBDWe+dxTwIUJSpTllYap1AO0g=" providerId="None" clId="Web-{430815C1-3BC6-429B-A4D0-5F883E3828EE}" dt="2025-01-22T22:05:32.526" v="174" actId="20577"/>
        <pc:sldMkLst>
          <pc:docMk/>
          <pc:sldMk cId="2418455297" sldId="4691"/>
        </pc:sldMkLst>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430815C1-3BC6-429B-A4D0-5F883E3828EE}" dt="2025-01-22T22:05:30.432" v="173" actId="20577"/>
              <pc2:cmMkLst xmlns:pc2="http://schemas.microsoft.com/office/powerpoint/2019/9/main/command">
                <pc:docMk/>
                <pc:sldMk cId="2418455297" sldId="4691"/>
                <pc2:cmMk id="{E2F13F65-59C4-4DBB-A2A6-14B842D11313}"/>
              </pc2:cmMkLst>
            </pc226:cmChg>
          </p:ext>
        </pc:extLst>
      </pc:sldChg>
      <pc:sldChg chg="modSp ord modCm">
        <pc:chgData name="Marcy Farrell" userId="ccLyRBluCo9kbWbd/zBDWe+dxTwIUJSpTllYap1AO0g=" providerId="None" clId="Web-{430815C1-3BC6-429B-A4D0-5F883E3828EE}" dt="2025-01-22T22:17:46.339" v="260"/>
        <pc:sldMkLst>
          <pc:docMk/>
          <pc:sldMk cId="3979347295" sldId="4692"/>
        </pc:sldMkLst>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430815C1-3BC6-429B-A4D0-5F883E3828EE}" dt="2025-01-22T22:12:04.714" v="226" actId="20577"/>
              <pc2:cmMkLst xmlns:pc2="http://schemas.microsoft.com/office/powerpoint/2019/9/main/command">
                <pc:docMk/>
                <pc:sldMk cId="3979347295" sldId="4692"/>
                <pc2:cmMk id="{DA8CFFA9-1A44-4446-9432-3046254B697F}"/>
              </pc2:cmMkLst>
            </pc226:cmChg>
          </p:ext>
        </pc:extLst>
      </pc:sldChg>
      <pc:sldChg chg="modSp new add del mod modClrScheme chgLayout">
        <pc:chgData name="Marcy Farrell" userId="ccLyRBluCo9kbWbd/zBDWe+dxTwIUJSpTllYap1AO0g=" providerId="None" clId="Web-{430815C1-3BC6-429B-A4D0-5F883E3828EE}" dt="2025-01-22T22:05:46.682" v="175"/>
        <pc:sldMkLst>
          <pc:docMk/>
          <pc:sldMk cId="2313142294" sldId="4694"/>
        </pc:sldMkLst>
      </pc:sldChg>
      <pc:sldChg chg="add ord replId">
        <pc:chgData name="Marcy Farrell" userId="ccLyRBluCo9kbWbd/zBDWe+dxTwIUJSpTllYap1AO0g=" providerId="None" clId="Web-{430815C1-3BC6-429B-A4D0-5F883E3828EE}" dt="2025-01-22T22:14:46.230" v="258"/>
        <pc:sldMkLst>
          <pc:docMk/>
          <pc:sldMk cId="4220495732" sldId="4694"/>
        </pc:sldMkLst>
      </pc:sldChg>
    </pc:docChg>
  </pc:docChgLst>
  <pc:docChgLst>
    <pc:chgData name="Marcy Farrell" userId="ccLyRBluCo9kbWbd/zBDWe+dxTwIUJSpTllYap1AO0g=" providerId="None" clId="Web-{31324957-E36F-4CDD-8422-90973478F481}"/>
    <pc:docChg chg="addSld modSld">
      <pc:chgData name="Marcy Farrell" userId="ccLyRBluCo9kbWbd/zBDWe+dxTwIUJSpTllYap1AO0g=" providerId="None" clId="Web-{31324957-E36F-4CDD-8422-90973478F481}" dt="2025-01-29T18:55:43.789" v="274" actId="1076"/>
      <pc:docMkLst>
        <pc:docMk/>
      </pc:docMkLst>
      <pc:sldChg chg="modNotes">
        <pc:chgData name="Marcy Farrell" userId="ccLyRBluCo9kbWbd/zBDWe+dxTwIUJSpTllYap1AO0g=" providerId="None" clId="Web-{31324957-E36F-4CDD-8422-90973478F481}" dt="2025-01-29T16:16:30.360" v="212"/>
        <pc:sldMkLst>
          <pc:docMk/>
          <pc:sldMk cId="2806384479" sldId="4679"/>
        </pc:sldMkLst>
      </pc:sldChg>
      <pc:sldChg chg="modSp add replId">
        <pc:chgData name="Marcy Farrell" userId="ccLyRBluCo9kbWbd/zBDWe+dxTwIUJSpTllYap1AO0g=" providerId="None" clId="Web-{31324957-E36F-4CDD-8422-90973478F481}" dt="2025-01-29T16:18:32.947" v="230" actId="20577"/>
        <pc:sldMkLst>
          <pc:docMk/>
          <pc:sldMk cId="3461470620" sldId="4704"/>
        </pc:sldMkLst>
      </pc:sldChg>
      <pc:sldChg chg="addSp delSp modSp new mod modClrScheme chgLayout modNotes">
        <pc:chgData name="Marcy Farrell" userId="ccLyRBluCo9kbWbd/zBDWe+dxTwIUJSpTllYap1AO0g=" providerId="None" clId="Web-{31324957-E36F-4CDD-8422-90973478F481}" dt="2025-01-29T18:55:43.789" v="274" actId="1076"/>
        <pc:sldMkLst>
          <pc:docMk/>
          <pc:sldMk cId="2254967426" sldId="4705"/>
        </pc:sldMkLst>
      </pc:sldChg>
    </pc:docChg>
  </pc:docChgLst>
  <pc:docChgLst>
    <pc:chgData name="Marcy Farrell" userId="ccLyRBluCo9kbWbd/zBDWe+dxTwIUJSpTllYap1AO0g=" providerId="None" clId="Web-{96C0ED46-0D53-45C4-A7A8-73CD952A8A54}"/>
    <pc:docChg chg="modSld">
      <pc:chgData name="Marcy Farrell" userId="ccLyRBluCo9kbWbd/zBDWe+dxTwIUJSpTllYap1AO0g=" providerId="None" clId="Web-{96C0ED46-0D53-45C4-A7A8-73CD952A8A54}" dt="2025-01-28T18:27:06.903" v="1"/>
      <pc:docMkLst>
        <pc:docMk/>
      </pc:docMkLst>
      <pc:sldChg chg="modSp">
        <pc:chgData name="Marcy Farrell" userId="ccLyRBluCo9kbWbd/zBDWe+dxTwIUJSpTllYap1AO0g=" providerId="None" clId="Web-{96C0ED46-0D53-45C4-A7A8-73CD952A8A54}" dt="2025-01-28T18:27:06.903" v="1"/>
        <pc:sldMkLst>
          <pc:docMk/>
          <pc:sldMk cId="3979347295" sldId="4692"/>
        </pc:sldMkLst>
      </pc:sldChg>
    </pc:docChg>
  </pc:docChgLst>
  <pc:docChgLst>
    <pc:chgData name="Marcy Farrell" userId="ccLyRBluCo9kbWbd/zBDWe+dxTwIUJSpTllYap1AO0g=" providerId="None" clId="Web-{EC4FCB37-F812-42FF-BFB4-931CD45E8C78}"/>
    <pc:docChg chg="modSld">
      <pc:chgData name="Marcy Farrell" userId="ccLyRBluCo9kbWbd/zBDWe+dxTwIUJSpTllYap1AO0g=" providerId="None" clId="Web-{EC4FCB37-F812-42FF-BFB4-931CD45E8C78}" dt="2025-01-29T22:56:52.150" v="5"/>
      <pc:docMkLst>
        <pc:docMk/>
      </pc:docMkLst>
      <pc:sldChg chg="modNotes">
        <pc:chgData name="Marcy Farrell" userId="ccLyRBluCo9kbWbd/zBDWe+dxTwIUJSpTllYap1AO0g=" providerId="None" clId="Web-{EC4FCB37-F812-42FF-BFB4-931CD45E8C78}" dt="2025-01-29T22:56:52.150" v="5"/>
        <pc:sldMkLst>
          <pc:docMk/>
          <pc:sldMk cId="21325476" sldId="4700"/>
        </pc:sldMkLst>
      </pc:sldChg>
    </pc:docChg>
  </pc:docChgLst>
  <pc:docChgLst>
    <pc:chgData name="Lisa McLellan" userId="ikeBns6cMqfzi9reifmgMuIe6JcEHfwCzkMZ/XFrz1E=" providerId="None" clId="Web-{37F8FDDE-EADC-48BE-AC56-5CB9EB2A5FD4}"/>
    <pc:docChg chg="addSld delSld modSld sldOrd">
      <pc:chgData name="Lisa McLellan" userId="ikeBns6cMqfzi9reifmgMuIe6JcEHfwCzkMZ/XFrz1E=" providerId="None" clId="Web-{37F8FDDE-EADC-48BE-AC56-5CB9EB2A5FD4}" dt="2025-01-31T03:30:22.697" v="1759"/>
      <pc:docMkLst>
        <pc:docMk/>
      </pc:docMkLst>
      <pc:sldChg chg="modSp">
        <pc:chgData name="Lisa McLellan" userId="ikeBns6cMqfzi9reifmgMuIe6JcEHfwCzkMZ/XFrz1E=" providerId="None" clId="Web-{37F8FDDE-EADC-48BE-AC56-5CB9EB2A5FD4}" dt="2025-01-30T20:49:28.807" v="27" actId="20577"/>
        <pc:sldMkLst>
          <pc:docMk/>
          <pc:sldMk cId="1256776606" sldId="4662"/>
        </pc:sldMkLst>
        <pc:spChg chg="mod">
          <ac:chgData name="Lisa McLellan" userId="ikeBns6cMqfzi9reifmgMuIe6JcEHfwCzkMZ/XFrz1E=" providerId="None" clId="Web-{37F8FDDE-EADC-48BE-AC56-5CB9EB2A5FD4}" dt="2025-01-30T20:49:28.807" v="27" actId="20577"/>
          <ac:spMkLst>
            <pc:docMk/>
            <pc:sldMk cId="1256776606" sldId="4662"/>
            <ac:spMk id="3" creationId="{2C1ED03E-094C-D637-B017-2A7E8CA8D636}"/>
          </ac:spMkLst>
        </pc:spChg>
      </pc:sldChg>
      <pc:sldChg chg="modSp">
        <pc:chgData name="Lisa McLellan" userId="ikeBns6cMqfzi9reifmgMuIe6JcEHfwCzkMZ/XFrz1E=" providerId="None" clId="Web-{37F8FDDE-EADC-48BE-AC56-5CB9EB2A5FD4}" dt="2025-01-30T21:48:07.755" v="388" actId="20577"/>
        <pc:sldMkLst>
          <pc:docMk/>
          <pc:sldMk cId="60800688" sldId="4663"/>
        </pc:sldMkLst>
        <pc:spChg chg="mod">
          <ac:chgData name="Lisa McLellan" userId="ikeBns6cMqfzi9reifmgMuIe6JcEHfwCzkMZ/XFrz1E=" providerId="None" clId="Web-{37F8FDDE-EADC-48BE-AC56-5CB9EB2A5FD4}" dt="2025-01-30T21:48:07.755" v="388" actId="20577"/>
          <ac:spMkLst>
            <pc:docMk/>
            <pc:sldMk cId="60800688" sldId="4663"/>
            <ac:spMk id="3" creationId="{4430144C-BD0A-BD8E-1312-72F746A22268}"/>
          </ac:spMkLst>
        </pc:spChg>
      </pc:sldChg>
      <pc:sldChg chg="modSp">
        <pc:chgData name="Lisa McLellan" userId="ikeBns6cMqfzi9reifmgMuIe6JcEHfwCzkMZ/XFrz1E=" providerId="None" clId="Web-{37F8FDDE-EADC-48BE-AC56-5CB9EB2A5FD4}" dt="2025-01-30T21:47:51.942" v="386" actId="20577"/>
        <pc:sldMkLst>
          <pc:docMk/>
          <pc:sldMk cId="1838698437" sldId="4666"/>
        </pc:sldMkLst>
        <pc:spChg chg="mod">
          <ac:chgData name="Lisa McLellan" userId="ikeBns6cMqfzi9reifmgMuIe6JcEHfwCzkMZ/XFrz1E=" providerId="None" clId="Web-{37F8FDDE-EADC-48BE-AC56-5CB9EB2A5FD4}" dt="2025-01-30T21:47:51.942" v="386" actId="20577"/>
          <ac:spMkLst>
            <pc:docMk/>
            <pc:sldMk cId="1838698437" sldId="4666"/>
            <ac:spMk id="3" creationId="{00000000-0000-0000-0000-000000000000}"/>
          </ac:spMkLst>
        </pc:spChg>
      </pc:sldChg>
      <pc:sldChg chg="modNotes">
        <pc:chgData name="Lisa McLellan" userId="ikeBns6cMqfzi9reifmgMuIe6JcEHfwCzkMZ/XFrz1E=" providerId="None" clId="Web-{37F8FDDE-EADC-48BE-AC56-5CB9EB2A5FD4}" dt="2025-01-30T21:41:07.025" v="317"/>
        <pc:sldMkLst>
          <pc:docMk/>
          <pc:sldMk cId="634971910" sldId="4668"/>
        </pc:sldMkLst>
      </pc:sldChg>
      <pc:sldChg chg="modSp del modCm">
        <pc:chgData name="Lisa McLellan" userId="ikeBns6cMqfzi9reifmgMuIe6JcEHfwCzkMZ/XFrz1E=" providerId="None" clId="Web-{37F8FDDE-EADC-48BE-AC56-5CB9EB2A5FD4}" dt="2025-01-30T21:33:10.060" v="287"/>
        <pc:sldMkLst>
          <pc:docMk/>
          <pc:sldMk cId="4204711801" sldId="4670"/>
        </pc:sldMkLst>
        <pc:spChg chg="mod">
          <ac:chgData name="Lisa McLellan" userId="ikeBns6cMqfzi9reifmgMuIe6JcEHfwCzkMZ/XFrz1E=" providerId="None" clId="Web-{37F8FDDE-EADC-48BE-AC56-5CB9EB2A5FD4}" dt="2025-01-30T15:49:50.857" v="2" actId="20577"/>
          <ac:spMkLst>
            <pc:docMk/>
            <pc:sldMk cId="4204711801" sldId="4670"/>
            <ac:spMk id="12" creationId="{30E14A3E-F05C-D509-BCFB-FCEF99FCE478}"/>
          </ac:spMkLst>
        </pc:spChg>
        <pc:extLst>
          <p:ext xmlns:p="http://schemas.openxmlformats.org/presentationml/2006/main" uri="{D6D511B9-2390-475A-947B-AFAB55BFBCF1}">
            <pc226:cmChg xmlns:pc226="http://schemas.microsoft.com/office/powerpoint/2022/06/main/command" chg="mod">
              <pc226:chgData name="Lisa McLellan" userId="ikeBns6cMqfzi9reifmgMuIe6JcEHfwCzkMZ/XFrz1E=" providerId="None" clId="Web-{37F8FDDE-EADC-48BE-AC56-5CB9EB2A5FD4}" dt="2025-01-30T15:49:49.342" v="1" actId="20577"/>
              <pc2:cmMkLst xmlns:pc2="http://schemas.microsoft.com/office/powerpoint/2019/9/main/command">
                <pc:docMk/>
                <pc:sldMk cId="4204711801" sldId="4670"/>
                <pc2:cmMk id="{B8BEBEF2-3169-4B19-A632-787CBDE2F2F5}"/>
              </pc2:cmMkLst>
            </pc226:cmChg>
          </p:ext>
        </pc:extLst>
      </pc:sldChg>
      <pc:sldChg chg="addSp delSp modSp">
        <pc:chgData name="Lisa McLellan" userId="ikeBns6cMqfzi9reifmgMuIe6JcEHfwCzkMZ/XFrz1E=" providerId="None" clId="Web-{37F8FDDE-EADC-48BE-AC56-5CB9EB2A5FD4}" dt="2025-01-30T21:30:47.040" v="271"/>
        <pc:sldMkLst>
          <pc:docMk/>
          <pc:sldMk cId="2806384479" sldId="4679"/>
        </pc:sldMkLst>
        <pc:spChg chg="del">
          <ac:chgData name="Lisa McLellan" userId="ikeBns6cMqfzi9reifmgMuIe6JcEHfwCzkMZ/XFrz1E=" providerId="None" clId="Web-{37F8FDDE-EADC-48BE-AC56-5CB9EB2A5FD4}" dt="2025-01-30T21:30:06.633" v="270"/>
          <ac:spMkLst>
            <pc:docMk/>
            <pc:sldMk cId="2806384479" sldId="4679"/>
            <ac:spMk id="2" creationId="{6671B295-4901-1ED1-C1E6-4DB1DC9721CA}"/>
          </ac:spMkLst>
        </pc:spChg>
        <pc:spChg chg="mod">
          <ac:chgData name="Lisa McLellan" userId="ikeBns6cMqfzi9reifmgMuIe6JcEHfwCzkMZ/XFrz1E=" providerId="None" clId="Web-{37F8FDDE-EADC-48BE-AC56-5CB9EB2A5FD4}" dt="2025-01-30T21:30:03.117" v="269" actId="20577"/>
          <ac:spMkLst>
            <pc:docMk/>
            <pc:sldMk cId="2806384479" sldId="4679"/>
            <ac:spMk id="5" creationId="{1AB55C8C-5D38-5046-B493-5D273787BC50}"/>
          </ac:spMkLst>
        </pc:spChg>
        <pc:spChg chg="add del mod">
          <ac:chgData name="Lisa McLellan" userId="ikeBns6cMqfzi9reifmgMuIe6JcEHfwCzkMZ/XFrz1E=" providerId="None" clId="Web-{37F8FDDE-EADC-48BE-AC56-5CB9EB2A5FD4}" dt="2025-01-30T21:30:47.040" v="271"/>
          <ac:spMkLst>
            <pc:docMk/>
            <pc:sldMk cId="2806384479" sldId="4679"/>
            <ac:spMk id="6" creationId="{E7B22103-0B69-29B7-5FD5-A589A937097B}"/>
          </ac:spMkLst>
        </pc:spChg>
      </pc:sldChg>
      <pc:sldChg chg="modSp">
        <pc:chgData name="Lisa McLellan" userId="ikeBns6cMqfzi9reifmgMuIe6JcEHfwCzkMZ/XFrz1E=" providerId="None" clId="Web-{37F8FDDE-EADC-48BE-AC56-5CB9EB2A5FD4}" dt="2025-01-30T21:34:11.327" v="305" actId="20577"/>
        <pc:sldMkLst>
          <pc:docMk/>
          <pc:sldMk cId="953254186" sldId="4682"/>
        </pc:sldMkLst>
        <pc:spChg chg="mod">
          <ac:chgData name="Lisa McLellan" userId="ikeBns6cMqfzi9reifmgMuIe6JcEHfwCzkMZ/XFrz1E=" providerId="None" clId="Web-{37F8FDDE-EADC-48BE-AC56-5CB9EB2A5FD4}" dt="2025-01-30T21:34:11.327" v="305" actId="20577"/>
          <ac:spMkLst>
            <pc:docMk/>
            <pc:sldMk cId="953254186" sldId="4682"/>
            <ac:spMk id="4" creationId="{19D1528E-4BA8-016D-E4BB-7F3B75E5A5BB}"/>
          </ac:spMkLst>
        </pc:spChg>
      </pc:sldChg>
      <pc:sldChg chg="addSp delSp modSp mod ord modClrScheme modCm chgLayout modNotes">
        <pc:chgData name="Lisa McLellan" userId="ikeBns6cMqfzi9reifmgMuIe6JcEHfwCzkMZ/XFrz1E=" providerId="None" clId="Web-{37F8FDDE-EADC-48BE-AC56-5CB9EB2A5FD4}" dt="2025-01-31T03:30:22.697" v="1759"/>
        <pc:sldMkLst>
          <pc:docMk/>
          <pc:sldMk cId="1656714198" sldId="4686"/>
        </pc:sldMkLst>
        <pc:spChg chg="add del mod ord">
          <ac:chgData name="Lisa McLellan" userId="ikeBns6cMqfzi9reifmgMuIe6JcEHfwCzkMZ/XFrz1E=" providerId="None" clId="Web-{37F8FDDE-EADC-48BE-AC56-5CB9EB2A5FD4}" dt="2025-01-30T21:25:17.563" v="121"/>
          <ac:spMkLst>
            <pc:docMk/>
            <pc:sldMk cId="1656714198" sldId="4686"/>
            <ac:spMk id="2" creationId="{7E478290-DE71-63F8-7133-2D7406FB8D52}"/>
          </ac:spMkLst>
        </pc:spChg>
        <pc:spChg chg="add mod ord">
          <ac:chgData name="Lisa McLellan" userId="ikeBns6cMqfzi9reifmgMuIe6JcEHfwCzkMZ/XFrz1E=" providerId="None" clId="Web-{37F8FDDE-EADC-48BE-AC56-5CB9EB2A5FD4}" dt="2025-01-30T22:11:47.035" v="491" actId="20577"/>
          <ac:spMkLst>
            <pc:docMk/>
            <pc:sldMk cId="1656714198" sldId="4686"/>
            <ac:spMk id="3" creationId="{C7FD71CB-7446-6EC1-B053-7C3D5FC7C68D}"/>
          </ac:spMkLst>
        </pc:spChg>
        <pc:spChg chg="add mod ord">
          <ac:chgData name="Lisa McLellan" userId="ikeBns6cMqfzi9reifmgMuIe6JcEHfwCzkMZ/XFrz1E=" providerId="None" clId="Web-{37F8FDDE-EADC-48BE-AC56-5CB9EB2A5FD4}" dt="2025-01-30T22:12:11.052" v="504" actId="20577"/>
          <ac:spMkLst>
            <pc:docMk/>
            <pc:sldMk cId="1656714198" sldId="4686"/>
            <ac:spMk id="4" creationId="{05C367E6-DA56-1271-B315-DC2824E2E9FA}"/>
          </ac:spMkLst>
        </pc:spChg>
        <pc:spChg chg="mod ord">
          <ac:chgData name="Lisa McLellan" userId="ikeBns6cMqfzi9reifmgMuIe6JcEHfwCzkMZ/XFrz1E=" providerId="None" clId="Web-{37F8FDDE-EADC-48BE-AC56-5CB9EB2A5FD4}" dt="2025-01-30T21:28:37.521" v="237" actId="20577"/>
          <ac:spMkLst>
            <pc:docMk/>
            <pc:sldMk cId="1656714198" sldId="4686"/>
            <ac:spMk id="8" creationId="{BAF94E4E-6F53-1354-F09E-0BED66E50494}"/>
          </ac:spMkLst>
        </pc:spChg>
        <pc:spChg chg="mod ord">
          <ac:chgData name="Lisa McLellan" userId="ikeBns6cMqfzi9reifmgMuIe6JcEHfwCzkMZ/XFrz1E=" providerId="None" clId="Web-{37F8FDDE-EADC-48BE-AC56-5CB9EB2A5FD4}" dt="2025-01-30T22:12:14.927" v="506" actId="20577"/>
          <ac:spMkLst>
            <pc:docMk/>
            <pc:sldMk cId="1656714198" sldId="4686"/>
            <ac:spMk id="11" creationId="{6ABAE0D4-BD9E-19FF-39EE-D3F483BD3121}"/>
          </ac:spMkLst>
        </pc:spChg>
        <pc:extLst>
          <p:ext xmlns:p="http://schemas.openxmlformats.org/presentationml/2006/main" uri="{D6D511B9-2390-475A-947B-AFAB55BFBCF1}">
            <pc226:cmChg xmlns:pc226="http://schemas.microsoft.com/office/powerpoint/2022/06/main/command" chg="mod">
              <pc226:chgData name="Lisa McLellan" userId="ikeBns6cMqfzi9reifmgMuIe6JcEHfwCzkMZ/XFrz1E=" providerId="None" clId="Web-{37F8FDDE-EADC-48BE-AC56-5CB9EB2A5FD4}" dt="2025-01-30T21:28:37.521" v="237" actId="20577"/>
              <pc2:cmMkLst xmlns:pc2="http://schemas.microsoft.com/office/powerpoint/2019/9/main/command">
                <pc:docMk/>
                <pc:sldMk cId="1656714198" sldId="4686"/>
                <pc2:cmMk id="{4EC1D0C5-67B9-42DC-A6DC-4DC52F9B1C5A}"/>
              </pc2:cmMkLst>
            </pc226:cmChg>
          </p:ext>
        </pc:extLst>
      </pc:sldChg>
      <pc:sldChg chg="modSp ord modNotes">
        <pc:chgData name="Lisa McLellan" userId="ikeBns6cMqfzi9reifmgMuIe6JcEHfwCzkMZ/XFrz1E=" providerId="None" clId="Web-{37F8FDDE-EADC-48BE-AC56-5CB9EB2A5FD4}" dt="2025-01-30T21:52:37.153" v="401"/>
        <pc:sldMkLst>
          <pc:docMk/>
          <pc:sldMk cId="2271096742" sldId="4695"/>
        </pc:sldMkLst>
        <pc:spChg chg="mod">
          <ac:chgData name="Lisa McLellan" userId="ikeBns6cMqfzi9reifmgMuIe6JcEHfwCzkMZ/XFrz1E=" providerId="None" clId="Web-{37F8FDDE-EADC-48BE-AC56-5CB9EB2A5FD4}" dt="2025-01-30T21:31:45.182" v="281" actId="20577"/>
          <ac:spMkLst>
            <pc:docMk/>
            <pc:sldMk cId="2271096742" sldId="4695"/>
            <ac:spMk id="2" creationId="{1C35714A-406E-4A56-FA40-6858D95A0AB3}"/>
          </ac:spMkLst>
        </pc:spChg>
      </pc:sldChg>
      <pc:sldChg chg="modNotes">
        <pc:chgData name="Lisa McLellan" userId="ikeBns6cMqfzi9reifmgMuIe6JcEHfwCzkMZ/XFrz1E=" providerId="None" clId="Web-{37F8FDDE-EADC-48BE-AC56-5CB9EB2A5FD4}" dt="2025-01-31T03:07:20.552" v="1663"/>
        <pc:sldMkLst>
          <pc:docMk/>
          <pc:sldMk cId="21325476" sldId="4700"/>
        </pc:sldMkLst>
      </pc:sldChg>
      <pc:sldChg chg="modSp">
        <pc:chgData name="Lisa McLellan" userId="ikeBns6cMqfzi9reifmgMuIe6JcEHfwCzkMZ/XFrz1E=" providerId="None" clId="Web-{37F8FDDE-EADC-48BE-AC56-5CB9EB2A5FD4}" dt="2025-01-30T16:47:57.360" v="11" actId="20577"/>
        <pc:sldMkLst>
          <pc:docMk/>
          <pc:sldMk cId="2448765567" sldId="4703"/>
        </pc:sldMkLst>
        <pc:spChg chg="mod">
          <ac:chgData name="Lisa McLellan" userId="ikeBns6cMqfzi9reifmgMuIe6JcEHfwCzkMZ/XFrz1E=" providerId="None" clId="Web-{37F8FDDE-EADC-48BE-AC56-5CB9EB2A5FD4}" dt="2025-01-30T16:47:57.360" v="11" actId="20577"/>
          <ac:spMkLst>
            <pc:docMk/>
            <pc:sldMk cId="2448765567" sldId="4703"/>
            <ac:spMk id="8" creationId="{8B49A755-6C4E-666E-3759-67DB035412B8}"/>
          </ac:spMkLst>
        </pc:spChg>
      </pc:sldChg>
      <pc:sldChg chg="addSp delSp modSp new mod modClrScheme chgLayout modNotes">
        <pc:chgData name="Lisa McLellan" userId="ikeBns6cMqfzi9reifmgMuIe6JcEHfwCzkMZ/XFrz1E=" providerId="None" clId="Web-{37F8FDDE-EADC-48BE-AC56-5CB9EB2A5FD4}" dt="2025-01-31T03:27:08.260" v="1757" actId="20577"/>
        <pc:sldMkLst>
          <pc:docMk/>
          <pc:sldMk cId="2535803836" sldId="4707"/>
        </pc:sldMkLst>
        <pc:spChg chg="add del mod ord">
          <ac:chgData name="Lisa McLellan" userId="ikeBns6cMqfzi9reifmgMuIe6JcEHfwCzkMZ/XFrz1E=" providerId="None" clId="Web-{37F8FDDE-EADC-48BE-AC56-5CB9EB2A5FD4}" dt="2025-01-30T23:21:19.449" v="581"/>
          <ac:spMkLst>
            <pc:docMk/>
            <pc:sldMk cId="2535803836" sldId="4707"/>
            <ac:spMk id="2" creationId="{13EE3FE2-129D-B1DE-68D0-98300E247820}"/>
          </ac:spMkLst>
        </pc:spChg>
        <pc:spChg chg="add mod ord">
          <ac:chgData name="Lisa McLellan" userId="ikeBns6cMqfzi9reifmgMuIe6JcEHfwCzkMZ/XFrz1E=" providerId="None" clId="Web-{37F8FDDE-EADC-48BE-AC56-5CB9EB2A5FD4}" dt="2025-01-30T23:49:22.439" v="1461" actId="20577"/>
          <ac:spMkLst>
            <pc:docMk/>
            <pc:sldMk cId="2535803836" sldId="4707"/>
            <ac:spMk id="2" creationId="{26A5172F-78B7-FBD7-3BAB-BF8852B2CAE7}"/>
          </ac:spMkLst>
        </pc:spChg>
        <pc:spChg chg="del">
          <ac:chgData name="Lisa McLellan" userId="ikeBns6cMqfzi9reifmgMuIe6JcEHfwCzkMZ/XFrz1E=" providerId="None" clId="Web-{37F8FDDE-EADC-48BE-AC56-5CB9EB2A5FD4}" dt="2025-01-30T20:58:44.199" v="86"/>
          <ac:spMkLst>
            <pc:docMk/>
            <pc:sldMk cId="2535803836" sldId="4707"/>
            <ac:spMk id="2" creationId="{65C6C354-E9AF-A966-BFE3-AF35AC3F6E1F}"/>
          </ac:spMkLst>
        </pc:spChg>
        <pc:spChg chg="del mod ord">
          <ac:chgData name="Lisa McLellan" userId="ikeBns6cMqfzi9reifmgMuIe6JcEHfwCzkMZ/XFrz1E=" providerId="None" clId="Web-{37F8FDDE-EADC-48BE-AC56-5CB9EB2A5FD4}" dt="2025-01-30T23:49:26.080" v="1462"/>
          <ac:spMkLst>
            <pc:docMk/>
            <pc:sldMk cId="2535803836" sldId="4707"/>
            <ac:spMk id="3" creationId="{7474C9CC-B642-5853-131E-38237F315776}"/>
          </ac:spMkLst>
        </pc:spChg>
        <pc:spChg chg="mod ord">
          <ac:chgData name="Lisa McLellan" userId="ikeBns6cMqfzi9reifmgMuIe6JcEHfwCzkMZ/XFrz1E=" providerId="None" clId="Web-{37F8FDDE-EADC-48BE-AC56-5CB9EB2A5FD4}" dt="2025-01-31T03:26:17.225" v="1741" actId="14100"/>
          <ac:spMkLst>
            <pc:docMk/>
            <pc:sldMk cId="2535803836" sldId="4707"/>
            <ac:spMk id="4" creationId="{20F8E0C3-B990-1C64-56F6-15FFF96E8C7E}"/>
          </ac:spMkLst>
        </pc:spChg>
        <pc:spChg chg="add del mod ord">
          <ac:chgData name="Lisa McLellan" userId="ikeBns6cMqfzi9reifmgMuIe6JcEHfwCzkMZ/XFrz1E=" providerId="None" clId="Web-{37F8FDDE-EADC-48BE-AC56-5CB9EB2A5FD4}" dt="2025-01-31T03:27:08.260" v="1757" actId="20577"/>
          <ac:spMkLst>
            <pc:docMk/>
            <pc:sldMk cId="2535803836" sldId="4707"/>
            <ac:spMk id="5" creationId="{1FAEE1AA-905A-967C-6FE6-C09CACA01577}"/>
          </ac:spMkLst>
        </pc:spChg>
        <pc:spChg chg="add mod ord">
          <ac:chgData name="Lisa McLellan" userId="ikeBns6cMqfzi9reifmgMuIe6JcEHfwCzkMZ/XFrz1E=" providerId="None" clId="Web-{37F8FDDE-EADC-48BE-AC56-5CB9EB2A5FD4}" dt="2025-01-30T23:57:10.113" v="1561" actId="20577"/>
          <ac:spMkLst>
            <pc:docMk/>
            <pc:sldMk cId="2535803836" sldId="4707"/>
            <ac:spMk id="6" creationId="{89C809BE-3699-58AA-F9C7-DE20EBCE5DAC}"/>
          </ac:spMkLst>
        </pc:spChg>
        <pc:spChg chg="add del mod ord">
          <ac:chgData name="Lisa McLellan" userId="ikeBns6cMqfzi9reifmgMuIe6JcEHfwCzkMZ/XFrz1E=" providerId="None" clId="Web-{37F8FDDE-EADC-48BE-AC56-5CB9EB2A5FD4}" dt="2025-01-30T23:21:14.792" v="579"/>
          <ac:spMkLst>
            <pc:docMk/>
            <pc:sldMk cId="2535803836" sldId="4707"/>
            <ac:spMk id="7" creationId="{E5A91A28-E4F3-2D1D-E2BD-7B98EEF74982}"/>
          </ac:spMkLst>
        </pc:spChg>
        <pc:spChg chg="add del mod ord">
          <ac:chgData name="Lisa McLellan" userId="ikeBns6cMqfzi9reifmgMuIe6JcEHfwCzkMZ/XFrz1E=" providerId="None" clId="Web-{37F8FDDE-EADC-48BE-AC56-5CB9EB2A5FD4}" dt="2025-01-30T23:21:13.449" v="578"/>
          <ac:spMkLst>
            <pc:docMk/>
            <pc:sldMk cId="2535803836" sldId="4707"/>
            <ac:spMk id="8" creationId="{03E65E29-0609-58CC-42DC-C69FEB6A5F35}"/>
          </ac:spMkLst>
        </pc:spChg>
        <pc:spChg chg="add del mod">
          <ac:chgData name="Lisa McLellan" userId="ikeBns6cMqfzi9reifmgMuIe6JcEHfwCzkMZ/XFrz1E=" providerId="None" clId="Web-{37F8FDDE-EADC-48BE-AC56-5CB9EB2A5FD4}" dt="2025-01-30T23:49:33.143" v="1463"/>
          <ac:spMkLst>
            <pc:docMk/>
            <pc:sldMk cId="2535803836" sldId="4707"/>
            <ac:spMk id="8" creationId="{F31ECCA9-1195-D6E9-7C66-B510E3C88787}"/>
          </ac:spMkLst>
        </pc:spChg>
        <pc:spChg chg="add del mod ord">
          <ac:chgData name="Lisa McLellan" userId="ikeBns6cMqfzi9reifmgMuIe6JcEHfwCzkMZ/XFrz1E=" providerId="None" clId="Web-{37F8FDDE-EADC-48BE-AC56-5CB9EB2A5FD4}" dt="2025-01-30T23:21:12.261" v="577"/>
          <ac:spMkLst>
            <pc:docMk/>
            <pc:sldMk cId="2535803836" sldId="4707"/>
            <ac:spMk id="9" creationId="{BA90F268-4694-C0B0-8EC3-B217C40FE5FD}"/>
          </ac:spMkLst>
        </pc:spChg>
      </pc:sldChg>
      <pc:sldChg chg="new del">
        <pc:chgData name="Lisa McLellan" userId="ikeBns6cMqfzi9reifmgMuIe6JcEHfwCzkMZ/XFrz1E=" providerId="None" clId="Web-{37F8FDDE-EADC-48BE-AC56-5CB9EB2A5FD4}" dt="2025-01-30T23:22:36.638" v="594"/>
        <pc:sldMkLst>
          <pc:docMk/>
          <pc:sldMk cId="3663745875" sldId="4708"/>
        </pc:sldMkLst>
      </pc:sldChg>
      <pc:sldChg chg="modSp new del">
        <pc:chgData name="Lisa McLellan" userId="ikeBns6cMqfzi9reifmgMuIe6JcEHfwCzkMZ/XFrz1E=" providerId="None" clId="Web-{37F8FDDE-EADC-48BE-AC56-5CB9EB2A5FD4}" dt="2025-01-31T03:04:00.880" v="1562"/>
        <pc:sldMkLst>
          <pc:docMk/>
          <pc:sldMk cId="3963453792" sldId="4708"/>
        </pc:sldMkLst>
        <pc:spChg chg="mod">
          <ac:chgData name="Lisa McLellan" userId="ikeBns6cMqfzi9reifmgMuIe6JcEHfwCzkMZ/XFrz1E=" providerId="None" clId="Web-{37F8FDDE-EADC-48BE-AC56-5CB9EB2A5FD4}" dt="2025-01-30T23:48:06.452" v="1422" actId="20577"/>
          <ac:spMkLst>
            <pc:docMk/>
            <pc:sldMk cId="3963453792" sldId="4708"/>
            <ac:spMk id="3" creationId="{0099565C-E48D-7CB1-FAE9-80EA3A96C16C}"/>
          </ac:spMkLst>
        </pc:spChg>
      </pc:sldChg>
    </pc:docChg>
  </pc:docChgLst>
  <pc:docChgLst>
    <pc:chgData name="Marcy Farrell" userId="ccLyRBluCo9kbWbd/zBDWe+dxTwIUJSpTllYap1AO0g=" providerId="None" clId="Web-{901B6863-DD5C-4902-A350-156B73C8080D}"/>
    <pc:docChg chg="addSld modSld">
      <pc:chgData name="Marcy Farrell" userId="ccLyRBluCo9kbWbd/zBDWe+dxTwIUJSpTllYap1AO0g=" providerId="None" clId="Web-{901B6863-DD5C-4902-A350-156B73C8080D}" dt="2025-01-23T18:37:15.792" v="216"/>
      <pc:docMkLst>
        <pc:docMk/>
      </pc:docMkLst>
      <pc:sldChg chg="modNotes">
        <pc:chgData name="Marcy Farrell" userId="ccLyRBluCo9kbWbd/zBDWe+dxTwIUJSpTllYap1AO0g=" providerId="None" clId="Web-{901B6863-DD5C-4902-A350-156B73C8080D}" dt="2025-01-23T18:36:11.196" v="215"/>
        <pc:sldMkLst>
          <pc:docMk/>
          <pc:sldMk cId="1656714198" sldId="4686"/>
        </pc:sldMkLst>
      </pc:sldChg>
      <pc:sldChg chg="add replId">
        <pc:chgData name="Marcy Farrell" userId="ccLyRBluCo9kbWbd/zBDWe+dxTwIUJSpTllYap1AO0g=" providerId="None" clId="Web-{901B6863-DD5C-4902-A350-156B73C8080D}" dt="2025-01-23T18:37:15.792" v="216"/>
        <pc:sldMkLst>
          <pc:docMk/>
          <pc:sldMk cId="3722825444" sldId="4696"/>
        </pc:sldMkLst>
      </pc:sldChg>
    </pc:docChg>
  </pc:docChgLst>
  <pc:docChgLst>
    <pc:chgData name="Lisa McLellan" userId="ikeBns6cMqfzi9reifmgMuIe6JcEHfwCzkMZ/XFrz1E=" providerId="None" clId="Web-{552CC79E-AA98-4A2F-869F-4490F84C3DC2}"/>
    <pc:docChg chg="modSld">
      <pc:chgData name="Lisa McLellan" userId="ikeBns6cMqfzi9reifmgMuIe6JcEHfwCzkMZ/XFrz1E=" providerId="None" clId="Web-{552CC79E-AA98-4A2F-869F-4490F84C3DC2}" dt="2025-01-31T16:45:44.828" v="174"/>
      <pc:docMkLst>
        <pc:docMk/>
      </pc:docMkLst>
      <pc:sldChg chg="modSp">
        <pc:chgData name="Lisa McLellan" userId="ikeBns6cMqfzi9reifmgMuIe6JcEHfwCzkMZ/XFrz1E=" providerId="None" clId="Web-{552CC79E-AA98-4A2F-869F-4490F84C3DC2}" dt="2025-01-31T15:57:20.903" v="47" actId="20577"/>
        <pc:sldMkLst>
          <pc:docMk/>
          <pc:sldMk cId="1256776606" sldId="4662"/>
        </pc:sldMkLst>
        <pc:spChg chg="mod">
          <ac:chgData name="Lisa McLellan" userId="ikeBns6cMqfzi9reifmgMuIe6JcEHfwCzkMZ/XFrz1E=" providerId="None" clId="Web-{552CC79E-AA98-4A2F-869F-4490F84C3DC2}" dt="2025-01-31T15:57:20.903" v="47" actId="20577"/>
          <ac:spMkLst>
            <pc:docMk/>
            <pc:sldMk cId="1256776606" sldId="4662"/>
            <ac:spMk id="3" creationId="{2C1ED03E-094C-D637-B017-2A7E8CA8D636}"/>
          </ac:spMkLst>
        </pc:spChg>
      </pc:sldChg>
      <pc:sldChg chg="modNotes">
        <pc:chgData name="Lisa McLellan" userId="ikeBns6cMqfzi9reifmgMuIe6JcEHfwCzkMZ/XFrz1E=" providerId="None" clId="Web-{552CC79E-AA98-4A2F-869F-4490F84C3DC2}" dt="2025-01-31T16:01:19.500" v="101"/>
        <pc:sldMkLst>
          <pc:docMk/>
          <pc:sldMk cId="1838698437" sldId="4666"/>
        </pc:sldMkLst>
      </pc:sldChg>
      <pc:sldChg chg="modNotes">
        <pc:chgData name="Lisa McLellan" userId="ikeBns6cMqfzi9reifmgMuIe6JcEHfwCzkMZ/XFrz1E=" providerId="None" clId="Web-{552CC79E-AA98-4A2F-869F-4490F84C3DC2}" dt="2025-01-31T16:44:43.123" v="159"/>
        <pc:sldMkLst>
          <pc:docMk/>
          <pc:sldMk cId="3593478674" sldId="4672"/>
        </pc:sldMkLst>
      </pc:sldChg>
      <pc:sldChg chg="modNotes">
        <pc:chgData name="Lisa McLellan" userId="ikeBns6cMqfzi9reifmgMuIe6JcEHfwCzkMZ/XFrz1E=" providerId="None" clId="Web-{552CC79E-AA98-4A2F-869F-4490F84C3DC2}" dt="2025-01-31T16:32:00.335" v="144"/>
        <pc:sldMkLst>
          <pc:docMk/>
          <pc:sldMk cId="1322143668" sldId="4674"/>
        </pc:sldMkLst>
      </pc:sldChg>
      <pc:sldChg chg="modNotes">
        <pc:chgData name="Lisa McLellan" userId="ikeBns6cMqfzi9reifmgMuIe6JcEHfwCzkMZ/XFrz1E=" providerId="None" clId="Web-{552CC79E-AA98-4A2F-869F-4490F84C3DC2}" dt="2025-01-31T16:45:01.654" v="165"/>
        <pc:sldMkLst>
          <pc:docMk/>
          <pc:sldMk cId="1117808820" sldId="4680"/>
        </pc:sldMkLst>
      </pc:sldChg>
      <pc:sldChg chg="modNotes">
        <pc:chgData name="Lisa McLellan" userId="ikeBns6cMqfzi9reifmgMuIe6JcEHfwCzkMZ/XFrz1E=" providerId="None" clId="Web-{552CC79E-AA98-4A2F-869F-4490F84C3DC2}" dt="2025-01-31T16:45:11.795" v="168"/>
        <pc:sldMkLst>
          <pc:docMk/>
          <pc:sldMk cId="3335301951" sldId="4681"/>
        </pc:sldMkLst>
      </pc:sldChg>
      <pc:sldChg chg="modNotes">
        <pc:chgData name="Lisa McLellan" userId="ikeBns6cMqfzi9reifmgMuIe6JcEHfwCzkMZ/XFrz1E=" providerId="None" clId="Web-{552CC79E-AA98-4A2F-869F-4490F84C3DC2}" dt="2025-01-31T16:45:20.936" v="170"/>
        <pc:sldMkLst>
          <pc:docMk/>
          <pc:sldMk cId="275419372" sldId="4683"/>
        </pc:sldMkLst>
      </pc:sldChg>
      <pc:sldChg chg="modNotes">
        <pc:chgData name="Lisa McLellan" userId="ikeBns6cMqfzi9reifmgMuIe6JcEHfwCzkMZ/XFrz1E=" providerId="None" clId="Web-{552CC79E-AA98-4A2F-869F-4490F84C3DC2}" dt="2025-01-31T16:45:30.015" v="172"/>
        <pc:sldMkLst>
          <pc:docMk/>
          <pc:sldMk cId="595843722" sldId="4684"/>
        </pc:sldMkLst>
      </pc:sldChg>
      <pc:sldChg chg="modNotes">
        <pc:chgData name="Lisa McLellan" userId="ikeBns6cMqfzi9reifmgMuIe6JcEHfwCzkMZ/XFrz1E=" providerId="None" clId="Web-{552CC79E-AA98-4A2F-869F-4490F84C3DC2}" dt="2025-01-31T16:45:44.828" v="174"/>
        <pc:sldMkLst>
          <pc:docMk/>
          <pc:sldMk cId="681721039" sldId="4685"/>
        </pc:sldMkLst>
      </pc:sldChg>
      <pc:sldChg chg="modNotes">
        <pc:chgData name="Lisa McLellan" userId="ikeBns6cMqfzi9reifmgMuIe6JcEHfwCzkMZ/XFrz1E=" providerId="None" clId="Web-{552CC79E-AA98-4A2F-869F-4490F84C3DC2}" dt="2025-01-31T16:30:01.284" v="136"/>
        <pc:sldMkLst>
          <pc:docMk/>
          <pc:sldMk cId="1656714198" sldId="4686"/>
        </pc:sldMkLst>
      </pc:sldChg>
      <pc:sldChg chg="modNotes">
        <pc:chgData name="Lisa McLellan" userId="ikeBns6cMqfzi9reifmgMuIe6JcEHfwCzkMZ/XFrz1E=" providerId="None" clId="Web-{552CC79E-AA98-4A2F-869F-4490F84C3DC2}" dt="2025-01-31T16:43:24.995" v="157"/>
        <pc:sldMkLst>
          <pc:docMk/>
          <pc:sldMk cId="21325476" sldId="4700"/>
        </pc:sldMkLst>
      </pc:sldChg>
      <pc:sldChg chg="addSp modSp modNotes">
        <pc:chgData name="Lisa McLellan" userId="ikeBns6cMqfzi9reifmgMuIe6JcEHfwCzkMZ/XFrz1E=" providerId="None" clId="Web-{552CC79E-AA98-4A2F-869F-4490F84C3DC2}" dt="2025-01-31T16:33:20.071" v="153"/>
        <pc:sldMkLst>
          <pc:docMk/>
          <pc:sldMk cId="2535803836" sldId="4707"/>
        </pc:sldMkLst>
        <pc:spChg chg="add mod">
          <ac:chgData name="Lisa McLellan" userId="ikeBns6cMqfzi9reifmgMuIe6JcEHfwCzkMZ/XFrz1E=" providerId="None" clId="Web-{552CC79E-AA98-4A2F-869F-4490F84C3DC2}" dt="2025-01-31T16:23:32.617" v="117" actId="20577"/>
          <ac:spMkLst>
            <pc:docMk/>
            <pc:sldMk cId="2535803836" sldId="4707"/>
            <ac:spMk id="3" creationId="{83B9B685-C8C3-EAA7-FCBA-3645B8D89331}"/>
          </ac:spMkLst>
        </pc:spChg>
      </pc:sldChg>
    </pc:docChg>
  </pc:docChgLst>
  <pc:docChgLst>
    <pc:chgData name="Marcy Farrell" userId="ccLyRBluCo9kbWbd/zBDWe+dxTwIUJSpTllYap1AO0g=" providerId="None" clId="Web-{23F7CA7F-A379-4F2D-95D9-19B84850F910}"/>
    <pc:docChg chg="addSld modSld">
      <pc:chgData name="Marcy Farrell" userId="ccLyRBluCo9kbWbd/zBDWe+dxTwIUJSpTllYap1AO0g=" providerId="None" clId="Web-{23F7CA7F-A379-4F2D-95D9-19B84850F910}" dt="2025-01-23T19:21:34.167" v="187"/>
      <pc:docMkLst>
        <pc:docMk/>
      </pc:docMkLst>
      <pc:sldChg chg="addSp delSp modSp mod modClrScheme modCm chgLayout">
        <pc:chgData name="Marcy Farrell" userId="ccLyRBluCo9kbWbd/zBDWe+dxTwIUJSpTllYap1AO0g=" providerId="None" clId="Web-{23F7CA7F-A379-4F2D-95D9-19B84850F910}" dt="2025-01-23T19:20:24.664" v="186"/>
        <pc:sldMkLst>
          <pc:docMk/>
          <pc:sldMk cId="3979347295" sldId="4692"/>
        </pc:sldMkLst>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23F7CA7F-A379-4F2D-95D9-19B84850F910}" dt="2025-01-23T19:16:46.203" v="170" actId="20577"/>
              <pc2:cmMkLst xmlns:pc2="http://schemas.microsoft.com/office/powerpoint/2019/9/main/command">
                <pc:docMk/>
                <pc:sldMk cId="3979347295" sldId="4692"/>
                <pc2:cmMk id="{DA8CFFA9-1A44-4446-9432-3046254B697F}"/>
              </pc2:cmMkLst>
            </pc226:cmChg>
          </p:ext>
        </pc:extLst>
      </pc:sldChg>
      <pc:sldChg chg="add replId">
        <pc:chgData name="Marcy Farrell" userId="ccLyRBluCo9kbWbd/zBDWe+dxTwIUJSpTllYap1AO0g=" providerId="None" clId="Web-{23F7CA7F-A379-4F2D-95D9-19B84850F910}" dt="2025-01-23T19:21:34.167" v="187"/>
        <pc:sldMkLst>
          <pc:docMk/>
          <pc:sldMk cId="1651364676" sldId="4697"/>
        </pc:sldMkLst>
      </pc:sldChg>
    </pc:docChg>
  </pc:docChgLst>
  <pc:docChgLst>
    <pc:chgData name="Lisa McLellan" userId="ikeBns6cMqfzi9reifmgMuIe6JcEHfwCzkMZ/XFrz1E=" providerId="None" clId="Web-{FD206578-50F4-456A-BA1A-5B8CA3760021}"/>
    <pc:docChg chg="modSld">
      <pc:chgData name="Lisa McLellan" userId="ikeBns6cMqfzi9reifmgMuIe6JcEHfwCzkMZ/XFrz1E=" providerId="None" clId="Web-{FD206578-50F4-456A-BA1A-5B8CA3760021}" dt="2025-01-23T18:51:21.096" v="245" actId="20577"/>
      <pc:docMkLst>
        <pc:docMk/>
      </pc:docMkLst>
      <pc:sldChg chg="modSp modCm">
        <pc:chgData name="Lisa McLellan" userId="ikeBns6cMqfzi9reifmgMuIe6JcEHfwCzkMZ/XFrz1E=" providerId="None" clId="Web-{FD206578-50F4-456A-BA1A-5B8CA3760021}" dt="2025-01-23T18:44:27.049" v="198" actId="20577"/>
        <pc:sldMkLst>
          <pc:docMk/>
          <pc:sldMk cId="1256776606" sldId="4662"/>
        </pc:sldMkLst>
        <pc:spChg chg="mod">
          <ac:chgData name="Lisa McLellan" userId="ikeBns6cMqfzi9reifmgMuIe6JcEHfwCzkMZ/XFrz1E=" providerId="None" clId="Web-{FD206578-50F4-456A-BA1A-5B8CA3760021}" dt="2025-01-23T18:44:27.049" v="198" actId="20577"/>
          <ac:spMkLst>
            <pc:docMk/>
            <pc:sldMk cId="1256776606" sldId="4662"/>
            <ac:spMk id="3" creationId="{2C1ED03E-094C-D637-B017-2A7E8CA8D636}"/>
          </ac:spMkLst>
        </pc:spChg>
        <pc:extLst>
          <p:ext xmlns:p="http://schemas.openxmlformats.org/presentationml/2006/main" uri="{D6D511B9-2390-475A-947B-AFAB55BFBCF1}">
            <pc226:cmChg xmlns:pc226="http://schemas.microsoft.com/office/powerpoint/2022/06/main/command" chg="mod">
              <pc226:chgData name="Lisa McLellan" userId="ikeBns6cMqfzi9reifmgMuIe6JcEHfwCzkMZ/XFrz1E=" providerId="None" clId="Web-{FD206578-50F4-456A-BA1A-5B8CA3760021}" dt="2025-01-23T18:44:13.783" v="197" actId="20577"/>
              <pc2:cmMkLst xmlns:pc2="http://schemas.microsoft.com/office/powerpoint/2019/9/main/command">
                <pc:docMk/>
                <pc:sldMk cId="1256776606" sldId="4662"/>
                <pc2:cmMk id="{55A0B71C-BD4D-4B19-BD57-809E1FC17894}"/>
              </pc2:cmMkLst>
            </pc226:cmChg>
          </p:ext>
        </pc:extLst>
      </pc:sldChg>
      <pc:sldChg chg="modSp">
        <pc:chgData name="Lisa McLellan" userId="ikeBns6cMqfzi9reifmgMuIe6JcEHfwCzkMZ/XFrz1E=" providerId="None" clId="Web-{FD206578-50F4-456A-BA1A-5B8CA3760021}" dt="2025-01-23T16:20:32.184" v="64" actId="14100"/>
        <pc:sldMkLst>
          <pc:docMk/>
          <pc:sldMk cId="3062861219" sldId="4667"/>
        </pc:sldMkLst>
        <pc:spChg chg="mod">
          <ac:chgData name="Lisa McLellan" userId="ikeBns6cMqfzi9reifmgMuIe6JcEHfwCzkMZ/XFrz1E=" providerId="None" clId="Web-{FD206578-50F4-456A-BA1A-5B8CA3760021}" dt="2025-01-23T16:20:32.184" v="64" actId="14100"/>
          <ac:spMkLst>
            <pc:docMk/>
            <pc:sldMk cId="3062861219" sldId="4667"/>
            <ac:spMk id="5" creationId="{3B84DF47-80EF-2C05-6BE8-F89D4F6CEE40}"/>
          </ac:spMkLst>
        </pc:spChg>
      </pc:sldChg>
      <pc:sldChg chg="modSp">
        <pc:chgData name="Lisa McLellan" userId="ikeBns6cMqfzi9reifmgMuIe6JcEHfwCzkMZ/XFrz1E=" providerId="None" clId="Web-{FD206578-50F4-456A-BA1A-5B8CA3760021}" dt="2025-01-23T16:20:55.356" v="82" actId="20577"/>
        <pc:sldMkLst>
          <pc:docMk/>
          <pc:sldMk cId="3465400421" sldId="4671"/>
        </pc:sldMkLst>
        <pc:spChg chg="mod">
          <ac:chgData name="Lisa McLellan" userId="ikeBns6cMqfzi9reifmgMuIe6JcEHfwCzkMZ/XFrz1E=" providerId="None" clId="Web-{FD206578-50F4-456A-BA1A-5B8CA3760021}" dt="2025-01-23T16:20:55.356" v="82" actId="20577"/>
          <ac:spMkLst>
            <pc:docMk/>
            <pc:sldMk cId="3465400421" sldId="4671"/>
            <ac:spMk id="3" creationId="{84C2B09C-C341-3168-91AB-CFFF8FA98C30}"/>
          </ac:spMkLst>
        </pc:spChg>
      </pc:sldChg>
      <pc:sldChg chg="modNotes">
        <pc:chgData name="Lisa McLellan" userId="ikeBns6cMqfzi9reifmgMuIe6JcEHfwCzkMZ/XFrz1E=" providerId="None" clId="Web-{FD206578-50F4-456A-BA1A-5B8CA3760021}" dt="2025-01-23T18:46:00.596" v="201"/>
        <pc:sldMkLst>
          <pc:docMk/>
          <pc:sldMk cId="1656714198" sldId="4686"/>
        </pc:sldMkLst>
      </pc:sldChg>
      <pc:sldChg chg="mod modShow">
        <pc:chgData name="Lisa McLellan" userId="ikeBns6cMqfzi9reifmgMuIe6JcEHfwCzkMZ/XFrz1E=" providerId="None" clId="Web-{FD206578-50F4-456A-BA1A-5B8CA3760021}" dt="2025-01-23T16:57:28.669" v="83"/>
        <pc:sldMkLst>
          <pc:docMk/>
          <pc:sldMk cId="1880781989" sldId="4689"/>
        </pc:sldMkLst>
      </pc:sldChg>
      <pc:sldChg chg="modSp modNotes">
        <pc:chgData name="Lisa McLellan" userId="ikeBns6cMqfzi9reifmgMuIe6JcEHfwCzkMZ/XFrz1E=" providerId="None" clId="Web-{FD206578-50F4-456A-BA1A-5B8CA3760021}" dt="2025-01-23T18:51:21.096" v="245" actId="20577"/>
        <pc:sldMkLst>
          <pc:docMk/>
          <pc:sldMk cId="2271096742" sldId="4695"/>
        </pc:sldMkLst>
      </pc:sldChg>
    </pc:docChg>
  </pc:docChgLst>
  <pc:docChgLst>
    <pc:chgData name="Madeleine Ackerburg" userId="lM/q95Wp5SghNvhGNsJb5fZGIcdFwaY5gMg8CMa5KeA=" providerId="None" clId="Web-{B5CE2065-6E04-45B4-B99B-3B2FB2F904D3}"/>
    <pc:docChg chg="mod modSld">
      <pc:chgData name="Madeleine Ackerburg" userId="lM/q95Wp5SghNvhGNsJb5fZGIcdFwaY5gMg8CMa5KeA=" providerId="None" clId="Web-{B5CE2065-6E04-45B4-B99B-3B2FB2F904D3}" dt="2025-01-31T19:13:21.205" v="3"/>
      <pc:docMkLst>
        <pc:docMk/>
      </pc:docMkLst>
      <pc:sldChg chg="modNotes">
        <pc:chgData name="Madeleine Ackerburg" userId="lM/q95Wp5SghNvhGNsJb5fZGIcdFwaY5gMg8CMa5KeA=" providerId="None" clId="Web-{B5CE2065-6E04-45B4-B99B-3B2FB2F904D3}" dt="2025-01-31T19:13:21.205" v="3"/>
        <pc:sldMkLst>
          <pc:docMk/>
          <pc:sldMk cId="1322143668" sldId="4674"/>
        </pc:sldMkLst>
      </pc:sldChg>
    </pc:docChg>
  </pc:docChgLst>
  <pc:docChgLst>
    <pc:chgData name="Marcy Farrell" userId="ccLyRBluCo9kbWbd/zBDWe+dxTwIUJSpTllYap1AO0g=" providerId="None" clId="Web-{A576636F-EE93-4D38-9B17-7A89C598CB11}"/>
    <pc:docChg chg="modSld">
      <pc:chgData name="Marcy Farrell" userId="ccLyRBluCo9kbWbd/zBDWe+dxTwIUJSpTllYap1AO0g=" providerId="None" clId="Web-{A576636F-EE93-4D38-9B17-7A89C598CB11}" dt="2025-01-24T00:48:49.218" v="109" actId="20577"/>
      <pc:docMkLst>
        <pc:docMk/>
      </pc:docMkLst>
      <pc:sldChg chg="modSp modCm">
        <pc:chgData name="Marcy Farrell" userId="ccLyRBluCo9kbWbd/zBDWe+dxTwIUJSpTllYap1AO0g=" providerId="None" clId="Web-{A576636F-EE93-4D38-9B17-7A89C598CB11}" dt="2025-01-24T00:48:49.218" v="109" actId="20577"/>
        <pc:sldMkLst>
          <pc:docMk/>
          <pc:sldMk cId="953254186" sldId="4682"/>
        </pc:sldMkLst>
        <pc:spChg chg="mod">
          <ac:chgData name="Marcy Farrell" userId="ccLyRBluCo9kbWbd/zBDWe+dxTwIUJSpTllYap1AO0g=" providerId="None" clId="Web-{A576636F-EE93-4D38-9B17-7A89C598CB11}" dt="2025-01-24T00:48:49.218" v="109" actId="20577"/>
          <ac:spMkLst>
            <pc:docMk/>
            <pc:sldMk cId="953254186" sldId="4682"/>
            <ac:spMk id="4" creationId="{19D1528E-4BA8-016D-E4BB-7F3B75E5A5BB}"/>
          </ac:spMkLst>
        </pc:spChg>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A576636F-EE93-4D38-9B17-7A89C598CB11}" dt="2025-01-24T00:48:44.796" v="108" actId="20577"/>
              <pc2:cmMkLst xmlns:pc2="http://schemas.microsoft.com/office/powerpoint/2019/9/main/command">
                <pc:docMk/>
                <pc:sldMk cId="953254186" sldId="4682"/>
                <pc2:cmMk id="{23DAE2E2-9870-4591-AFF9-504DD7F3535B}"/>
              </pc2:cmMkLst>
            </pc226:cmChg>
          </p:ext>
        </pc:extLst>
      </pc:sldChg>
      <pc:sldChg chg="modSp">
        <pc:chgData name="Marcy Farrell" userId="ccLyRBluCo9kbWbd/zBDWe+dxTwIUJSpTllYap1AO0g=" providerId="None" clId="Web-{A576636F-EE93-4D38-9B17-7A89C598CB11}" dt="2025-01-24T00:46:46.823" v="24" actId="20577"/>
        <pc:sldMkLst>
          <pc:docMk/>
          <pc:sldMk cId="2271096742" sldId="4695"/>
        </pc:sldMkLst>
        <pc:spChg chg="mod">
          <ac:chgData name="Marcy Farrell" userId="ccLyRBluCo9kbWbd/zBDWe+dxTwIUJSpTllYap1AO0g=" providerId="None" clId="Web-{A576636F-EE93-4D38-9B17-7A89C598CB11}" dt="2025-01-24T00:46:36.542" v="19" actId="20577"/>
          <ac:spMkLst>
            <pc:docMk/>
            <pc:sldMk cId="2271096742" sldId="4695"/>
            <ac:spMk id="5" creationId="{B8519D57-3CD6-5955-EEB3-71A59B426490}"/>
          </ac:spMkLst>
        </pc:spChg>
      </pc:sldChg>
    </pc:docChg>
  </pc:docChgLst>
  <pc:docChgLst>
    <pc:chgData name="Janice Molloy" userId="2fvpFtiJmerBIN529Ms1MSlDxtsTwq7hpt3Pq+gGoQI=" providerId="None" clId="Web-{68878CA7-A4AC-4FFE-844E-92BB3608A4BA}"/>
    <pc:docChg chg="modSld">
      <pc:chgData name="Janice Molloy" userId="2fvpFtiJmerBIN529Ms1MSlDxtsTwq7hpt3Pq+gGoQI=" providerId="None" clId="Web-{68878CA7-A4AC-4FFE-844E-92BB3608A4BA}" dt="2025-01-30T20:25:46.047" v="322"/>
      <pc:docMkLst>
        <pc:docMk/>
      </pc:docMkLst>
      <pc:sldChg chg="modNotes">
        <pc:chgData name="Janice Molloy" userId="2fvpFtiJmerBIN529Ms1MSlDxtsTwq7hpt3Pq+gGoQI=" providerId="None" clId="Web-{68878CA7-A4AC-4FFE-844E-92BB3608A4BA}" dt="2025-01-30T20:25:30.875" v="311"/>
        <pc:sldMkLst>
          <pc:docMk/>
          <pc:sldMk cId="1838698437" sldId="4666"/>
        </pc:sldMkLst>
      </pc:sldChg>
      <pc:sldChg chg="modSp modNotes">
        <pc:chgData name="Janice Molloy" userId="2fvpFtiJmerBIN529Ms1MSlDxtsTwq7hpt3Pq+gGoQI=" providerId="None" clId="Web-{68878CA7-A4AC-4FFE-844E-92BB3608A4BA}" dt="2025-01-30T20:23:18.313" v="263"/>
        <pc:sldMkLst>
          <pc:docMk/>
          <pc:sldMk cId="3062861219" sldId="4667"/>
        </pc:sldMkLst>
        <pc:spChg chg="mod">
          <ac:chgData name="Janice Molloy" userId="2fvpFtiJmerBIN529Ms1MSlDxtsTwq7hpt3Pq+gGoQI=" providerId="None" clId="Web-{68878CA7-A4AC-4FFE-844E-92BB3608A4BA}" dt="2025-01-30T20:22:53.328" v="258" actId="20577"/>
          <ac:spMkLst>
            <pc:docMk/>
            <pc:sldMk cId="3062861219" sldId="4667"/>
            <ac:spMk id="7" creationId="{B7177137-9336-82D7-455E-67FAFB917443}"/>
          </ac:spMkLst>
        </pc:spChg>
      </pc:sldChg>
      <pc:sldChg chg="modSp modCm modNotes">
        <pc:chgData name="Janice Molloy" userId="2fvpFtiJmerBIN529Ms1MSlDxtsTwq7hpt3Pq+gGoQI=" providerId="None" clId="Web-{68878CA7-A4AC-4FFE-844E-92BB3608A4BA}" dt="2025-01-30T20:25:46.047" v="322"/>
        <pc:sldMkLst>
          <pc:docMk/>
          <pc:sldMk cId="634971910" sldId="4668"/>
        </pc:sldMkLst>
        <pc:spChg chg="mod">
          <ac:chgData name="Janice Molloy" userId="2fvpFtiJmerBIN529Ms1MSlDxtsTwq7hpt3Pq+gGoQI=" providerId="None" clId="Web-{68878CA7-A4AC-4FFE-844E-92BB3608A4BA}" dt="2025-01-30T20:22:40.781" v="251" actId="20577"/>
          <ac:spMkLst>
            <pc:docMk/>
            <pc:sldMk cId="634971910" sldId="4668"/>
            <ac:spMk id="2" creationId="{F018C05D-99E7-1EF5-0F4B-0B7E8D33261F}"/>
          </ac:spMkLst>
        </pc:spChg>
        <pc:extLst>
          <p:ext xmlns:p="http://schemas.openxmlformats.org/presentationml/2006/main" uri="{D6D511B9-2390-475A-947B-AFAB55BFBCF1}">
            <pc226:cmChg xmlns:pc226="http://schemas.microsoft.com/office/powerpoint/2022/06/main/command" chg="mod">
              <pc226:chgData name="Janice Molloy" userId="2fvpFtiJmerBIN529Ms1MSlDxtsTwq7hpt3Pq+gGoQI=" providerId="None" clId="Web-{68878CA7-A4AC-4FFE-844E-92BB3608A4BA}" dt="2025-01-30T20:22:40.781" v="251" actId="20577"/>
              <pc2:cmMkLst xmlns:pc2="http://schemas.microsoft.com/office/powerpoint/2019/9/main/command">
                <pc:docMk/>
                <pc:sldMk cId="634971910" sldId="4668"/>
                <pc2:cmMk id="{04400B78-BFC3-4650-8449-BBD776970B91}"/>
              </pc2:cmMkLst>
            </pc226:cmChg>
          </p:ext>
        </pc:extLst>
      </pc:sldChg>
      <pc:sldChg chg="modSp modNotes">
        <pc:chgData name="Janice Molloy" userId="2fvpFtiJmerBIN529Ms1MSlDxtsTwq7hpt3Pq+gGoQI=" providerId="None" clId="Web-{68878CA7-A4AC-4FFE-844E-92BB3608A4BA}" dt="2025-01-30T20:23:45.438" v="278"/>
        <pc:sldMkLst>
          <pc:docMk/>
          <pc:sldMk cId="3335301951" sldId="4681"/>
        </pc:sldMkLst>
        <pc:spChg chg="mod">
          <ac:chgData name="Janice Molloy" userId="2fvpFtiJmerBIN529Ms1MSlDxtsTwq7hpt3Pq+gGoQI=" providerId="None" clId="Web-{68878CA7-A4AC-4FFE-844E-92BB3608A4BA}" dt="2025-01-30T20:23:25.938" v="268" actId="20577"/>
          <ac:spMkLst>
            <pc:docMk/>
            <pc:sldMk cId="3335301951" sldId="4681"/>
            <ac:spMk id="7" creationId="{53903DC6-42DF-BB45-863F-9531B9B9A6FE}"/>
          </ac:spMkLst>
        </pc:spChg>
      </pc:sldChg>
      <pc:sldChg chg="modNotes">
        <pc:chgData name="Janice Molloy" userId="2fvpFtiJmerBIN529Ms1MSlDxtsTwq7hpt3Pq+gGoQI=" providerId="None" clId="Web-{68878CA7-A4AC-4FFE-844E-92BB3608A4BA}" dt="2025-01-30T20:19:31.516" v="234"/>
        <pc:sldMkLst>
          <pc:docMk/>
          <pc:sldMk cId="21325476" sldId="4700"/>
        </pc:sldMkLst>
      </pc:sldChg>
    </pc:docChg>
  </pc:docChgLst>
  <pc:docChgLst>
    <pc:chgData name="Marcy Farrell" userId="ccLyRBluCo9kbWbd/zBDWe+dxTwIUJSpTllYap1AO0g=" providerId="None" clId="Web-{2FB44A57-F225-4B4E-8973-009F62C5174A}"/>
    <pc:docChg chg="modSld">
      <pc:chgData name="Marcy Farrell" userId="ccLyRBluCo9kbWbd/zBDWe+dxTwIUJSpTllYap1AO0g=" providerId="None" clId="Web-{2FB44A57-F225-4B4E-8973-009F62C5174A}" dt="2025-01-23T20:28:08.880" v="34" actId="20577"/>
      <pc:docMkLst>
        <pc:docMk/>
      </pc:docMkLst>
      <pc:sldChg chg="modSp">
        <pc:chgData name="Marcy Farrell" userId="ccLyRBluCo9kbWbd/zBDWe+dxTwIUJSpTllYap1AO0g=" providerId="None" clId="Web-{2FB44A57-F225-4B4E-8973-009F62C5174A}" dt="2025-01-23T20:28:08.880" v="34" actId="20577"/>
        <pc:sldMkLst>
          <pc:docMk/>
          <pc:sldMk cId="681721039" sldId="4685"/>
        </pc:sldMkLst>
        <pc:spChg chg="mod">
          <ac:chgData name="Marcy Farrell" userId="ccLyRBluCo9kbWbd/zBDWe+dxTwIUJSpTllYap1AO0g=" providerId="None" clId="Web-{2FB44A57-F225-4B4E-8973-009F62C5174A}" dt="2025-01-23T20:28:08.880" v="34" actId="20577"/>
          <ac:spMkLst>
            <pc:docMk/>
            <pc:sldMk cId="681721039" sldId="4685"/>
            <ac:spMk id="4" creationId="{29ACBF35-03C3-C859-3217-DDE6EB9102BA}"/>
          </ac:spMkLst>
        </pc:spChg>
      </pc:sldChg>
      <pc:sldChg chg="modSp">
        <pc:chgData name="Marcy Farrell" userId="ccLyRBluCo9kbWbd/zBDWe+dxTwIUJSpTllYap1AO0g=" providerId="None" clId="Web-{2FB44A57-F225-4B4E-8973-009F62C5174A}" dt="2025-01-23T20:27:30.504" v="11" actId="20577"/>
        <pc:sldMkLst>
          <pc:docMk/>
          <pc:sldMk cId="2271096742" sldId="4695"/>
        </pc:sldMkLst>
        <pc:spChg chg="mod">
          <ac:chgData name="Marcy Farrell" userId="ccLyRBluCo9kbWbd/zBDWe+dxTwIUJSpTllYap1AO0g=" providerId="None" clId="Web-{2FB44A57-F225-4B4E-8973-009F62C5174A}" dt="2025-01-23T20:27:30.504" v="11" actId="20577"/>
          <ac:spMkLst>
            <pc:docMk/>
            <pc:sldMk cId="2271096742" sldId="4695"/>
            <ac:spMk id="4" creationId="{C585D704-F1B4-5A8D-B2DD-5D69172A03E9}"/>
          </ac:spMkLst>
        </pc:spChg>
      </pc:sldChg>
    </pc:docChg>
  </pc:docChgLst>
  <pc:docChgLst>
    <pc:chgData name="Marcy Farrell" userId="ccLyRBluCo9kbWbd/zBDWe+dxTwIUJSpTllYap1AO0g=" providerId="None" clId="Web-{9014EE4B-E962-4B37-9E70-0975D30C77DA}"/>
    <pc:docChg chg="delSld modSld">
      <pc:chgData name="Marcy Farrell" userId="ccLyRBluCo9kbWbd/zBDWe+dxTwIUJSpTllYap1AO0g=" providerId="None" clId="Web-{9014EE4B-E962-4B37-9E70-0975D30C77DA}" dt="2025-01-22T22:20:53.007" v="13" actId="20577"/>
      <pc:docMkLst>
        <pc:docMk/>
      </pc:docMkLst>
      <pc:sldChg chg="modSp">
        <pc:chgData name="Marcy Farrell" userId="ccLyRBluCo9kbWbd/zBDWe+dxTwIUJSpTllYap1AO0g=" providerId="None" clId="Web-{9014EE4B-E962-4B37-9E70-0975D30C77DA}" dt="2025-01-22T22:20:53.007" v="13" actId="20577"/>
        <pc:sldMkLst>
          <pc:docMk/>
          <pc:sldMk cId="3979347295" sldId="4692"/>
        </pc:sldMkLst>
      </pc:sldChg>
      <pc:sldChg chg="del">
        <pc:chgData name="Marcy Farrell" userId="ccLyRBluCo9kbWbd/zBDWe+dxTwIUJSpTllYap1AO0g=" providerId="None" clId="Web-{9014EE4B-E962-4B37-9E70-0975D30C77DA}" dt="2025-01-22T22:20:33.928" v="0"/>
        <pc:sldMkLst>
          <pc:docMk/>
          <pc:sldMk cId="4220495732" sldId="4694"/>
        </pc:sldMkLst>
      </pc:sldChg>
    </pc:docChg>
  </pc:docChgLst>
  <pc:docChgLst>
    <pc:chgData name="Janice Molloy" userId="2fvpFtiJmerBIN529Ms1MSlDxtsTwq7hpt3Pq+gGoQI=" providerId="None" clId="Web-{AD7FC237-3BC9-448C-8F4F-562F42DB9163}"/>
    <pc:docChg chg="modSld">
      <pc:chgData name="Janice Molloy" userId="2fvpFtiJmerBIN529Ms1MSlDxtsTwq7hpt3Pq+gGoQI=" providerId="None" clId="Web-{AD7FC237-3BC9-448C-8F4F-562F42DB9163}" dt="2025-01-31T15:45:15.114" v="92"/>
      <pc:docMkLst>
        <pc:docMk/>
      </pc:docMkLst>
      <pc:sldChg chg="modSp modNotes">
        <pc:chgData name="Janice Molloy" userId="2fvpFtiJmerBIN529Ms1MSlDxtsTwq7hpt3Pq+gGoQI=" providerId="None" clId="Web-{AD7FC237-3BC9-448C-8F4F-562F42DB9163}" dt="2025-01-31T15:45:15.114" v="92"/>
        <pc:sldMkLst>
          <pc:docMk/>
          <pc:sldMk cId="2535803836" sldId="4707"/>
        </pc:sldMkLst>
        <pc:spChg chg="mod">
          <ac:chgData name="Janice Molloy" userId="2fvpFtiJmerBIN529Ms1MSlDxtsTwq7hpt3Pq+gGoQI=" providerId="None" clId="Web-{AD7FC237-3BC9-448C-8F4F-562F42DB9163}" dt="2025-01-31T15:38:36.660" v="25" actId="20577"/>
          <ac:spMkLst>
            <pc:docMk/>
            <pc:sldMk cId="2535803836" sldId="4707"/>
            <ac:spMk id="4" creationId="{20F8E0C3-B990-1C64-56F6-15FFF96E8C7E}"/>
          </ac:spMkLst>
        </pc:spChg>
        <pc:spChg chg="mod">
          <ac:chgData name="Janice Molloy" userId="2fvpFtiJmerBIN529Ms1MSlDxtsTwq7hpt3Pq+gGoQI=" providerId="None" clId="Web-{AD7FC237-3BC9-448C-8F4F-562F42DB9163}" dt="2025-01-31T15:40:31.086" v="47" actId="20577"/>
          <ac:spMkLst>
            <pc:docMk/>
            <pc:sldMk cId="2535803836" sldId="4707"/>
            <ac:spMk id="5" creationId="{1FAEE1AA-905A-967C-6FE6-C09CACA01577}"/>
          </ac:spMkLst>
        </pc:spChg>
        <pc:spChg chg="mod">
          <ac:chgData name="Janice Molloy" userId="2fvpFtiJmerBIN529Ms1MSlDxtsTwq7hpt3Pq+gGoQI=" providerId="None" clId="Web-{AD7FC237-3BC9-448C-8F4F-562F42DB9163}" dt="2025-01-31T15:43:27.922" v="78" actId="20577"/>
          <ac:spMkLst>
            <pc:docMk/>
            <pc:sldMk cId="2535803836" sldId="4707"/>
            <ac:spMk id="6" creationId="{89C809BE-3699-58AA-F9C7-DE20EBCE5DAC}"/>
          </ac:spMkLst>
        </pc:spChg>
      </pc:sldChg>
    </pc:docChg>
  </pc:docChgLst>
  <pc:docChgLst>
    <pc:chgData name="Marcy Farrell" userId="ccLyRBluCo9kbWbd/zBDWe+dxTwIUJSpTllYap1AO0g=" providerId="None" clId="Web-{20C7EE0A-D77D-45E5-B074-70208252CE84}"/>
    <pc:docChg chg="addSld modSld">
      <pc:chgData name="Marcy Farrell" userId="ccLyRBluCo9kbWbd/zBDWe+dxTwIUJSpTllYap1AO0g=" providerId="None" clId="Web-{20C7EE0A-D77D-45E5-B074-70208252CE84}" dt="2025-01-22T23:32:12.624" v="3"/>
      <pc:docMkLst>
        <pc:docMk/>
      </pc:docMkLst>
      <pc:sldChg chg="modSp add mod replId modClrScheme chgLayout">
        <pc:chgData name="Marcy Farrell" userId="ccLyRBluCo9kbWbd/zBDWe+dxTwIUJSpTllYap1AO0g=" providerId="None" clId="Web-{20C7EE0A-D77D-45E5-B074-70208252CE84}" dt="2025-01-22T23:32:12.624" v="3"/>
        <pc:sldMkLst>
          <pc:docMk/>
          <pc:sldMk cId="4213430862" sldId="4694"/>
        </pc:sldMkLst>
      </pc:sldChg>
    </pc:docChg>
  </pc:docChgLst>
  <pc:docChgLst>
    <pc:chgData name="Lisa McLellan" userId="ikeBns6cMqfzi9reifmgMuIe6JcEHfwCzkMZ/XFrz1E=" providerId="None" clId="Web-{C67F8FB7-DC50-426E-89A4-440B53984C5C}"/>
    <pc:docChg chg="modSld">
      <pc:chgData name="Lisa McLellan" userId="ikeBns6cMqfzi9reifmgMuIe6JcEHfwCzkMZ/XFrz1E=" providerId="None" clId="Web-{C67F8FB7-DC50-426E-89A4-440B53984C5C}" dt="2025-01-30T14:55:06.036" v="0"/>
      <pc:docMkLst>
        <pc:docMk/>
      </pc:docMkLst>
      <pc:sldChg chg="modNotes">
        <pc:chgData name="Lisa McLellan" userId="ikeBns6cMqfzi9reifmgMuIe6JcEHfwCzkMZ/XFrz1E=" providerId="None" clId="Web-{C67F8FB7-DC50-426E-89A4-440B53984C5C}" dt="2025-01-30T14:55:06.036" v="0"/>
        <pc:sldMkLst>
          <pc:docMk/>
          <pc:sldMk cId="2542725333" sldId="4706"/>
        </pc:sldMkLst>
      </pc:sldChg>
    </pc:docChg>
  </pc:docChgLst>
  <pc:docChgLst>
    <pc:chgData name="Marcy Farrell" userId="ccLyRBluCo9kbWbd/zBDWe+dxTwIUJSpTllYap1AO0g=" providerId="None" clId="Web-{771194AD-A1BB-4B14-885E-3DE03B152550}"/>
    <pc:docChg chg="addSld delSld modSld">
      <pc:chgData name="Marcy Farrell" userId="ccLyRBluCo9kbWbd/zBDWe+dxTwIUJSpTllYap1AO0g=" providerId="None" clId="Web-{771194AD-A1BB-4B14-885E-3DE03B152550}" dt="2025-01-23T20:24:28.219" v="191" actId="20577"/>
      <pc:docMkLst>
        <pc:docMk/>
      </pc:docMkLst>
      <pc:sldChg chg="delSp modSp">
        <pc:chgData name="Marcy Farrell" userId="ccLyRBluCo9kbWbd/zBDWe+dxTwIUJSpTllYap1AO0g=" providerId="None" clId="Web-{771194AD-A1BB-4B14-885E-3DE03B152550}" dt="2025-01-23T20:19:40.120" v="152" actId="20577"/>
        <pc:sldMkLst>
          <pc:docMk/>
          <pc:sldMk cId="681721039" sldId="4685"/>
        </pc:sldMkLst>
        <pc:spChg chg="mod">
          <ac:chgData name="Marcy Farrell" userId="ccLyRBluCo9kbWbd/zBDWe+dxTwIUJSpTllYap1AO0g=" providerId="None" clId="Web-{771194AD-A1BB-4B14-885E-3DE03B152550}" dt="2025-01-23T20:19:00.838" v="117" actId="20577"/>
          <ac:spMkLst>
            <pc:docMk/>
            <pc:sldMk cId="681721039" sldId="4685"/>
            <ac:spMk id="2" creationId="{91B32FA6-129E-F1DE-BCEE-D2703F2B7606}"/>
          </ac:spMkLst>
        </pc:spChg>
        <pc:spChg chg="mod">
          <ac:chgData name="Marcy Farrell" userId="ccLyRBluCo9kbWbd/zBDWe+dxTwIUJSpTllYap1AO0g=" providerId="None" clId="Web-{771194AD-A1BB-4B14-885E-3DE03B152550}" dt="2025-01-23T20:19:25.760" v="133" actId="20577"/>
          <ac:spMkLst>
            <pc:docMk/>
            <pc:sldMk cId="681721039" sldId="4685"/>
            <ac:spMk id="6" creationId="{66BCF4BF-C619-5C71-BB7E-AA0EB012E0C7}"/>
          </ac:spMkLst>
        </pc:spChg>
        <pc:spChg chg="mod">
          <ac:chgData name="Marcy Farrell" userId="ccLyRBluCo9kbWbd/zBDWe+dxTwIUJSpTllYap1AO0g=" providerId="None" clId="Web-{771194AD-A1BB-4B14-885E-3DE03B152550}" dt="2025-01-23T20:18:39.509" v="102" actId="20577"/>
          <ac:spMkLst>
            <pc:docMk/>
            <pc:sldMk cId="681721039" sldId="4685"/>
            <ac:spMk id="14" creationId="{9E4909A8-DC1D-4492-852D-6CEA5FDD12EA}"/>
          </ac:spMkLst>
        </pc:spChg>
      </pc:sldChg>
      <pc:sldChg chg="modSp del">
        <pc:chgData name="Marcy Farrell" userId="ccLyRBluCo9kbWbd/zBDWe+dxTwIUJSpTllYap1AO0g=" providerId="None" clId="Web-{771194AD-A1BB-4B14-885E-3DE03B152550}" dt="2025-01-23T20:23:09.343" v="170"/>
        <pc:sldMkLst>
          <pc:docMk/>
          <pc:sldMk cId="1880781989" sldId="4689"/>
        </pc:sldMkLst>
      </pc:sldChg>
      <pc:sldChg chg="modSp">
        <pc:chgData name="Marcy Farrell" userId="ccLyRBluCo9kbWbd/zBDWe+dxTwIUJSpTllYap1AO0g=" providerId="None" clId="Web-{771194AD-A1BB-4B14-885E-3DE03B152550}" dt="2025-01-23T20:16:23.897" v="91" actId="20577"/>
        <pc:sldMkLst>
          <pc:docMk/>
          <pc:sldMk cId="2271096742" sldId="4695"/>
        </pc:sldMkLst>
        <pc:spChg chg="mod">
          <ac:chgData name="Marcy Farrell" userId="ccLyRBluCo9kbWbd/zBDWe+dxTwIUJSpTllYap1AO0g=" providerId="None" clId="Web-{771194AD-A1BB-4B14-885E-3DE03B152550}" dt="2025-01-23T20:16:10.881" v="85" actId="20577"/>
          <ac:spMkLst>
            <pc:docMk/>
            <pc:sldMk cId="2271096742" sldId="4695"/>
            <ac:spMk id="5" creationId="{B8519D57-3CD6-5955-EEB3-71A59B426490}"/>
          </ac:spMkLst>
        </pc:spChg>
        <pc:spChg chg="mod">
          <ac:chgData name="Marcy Farrell" userId="ccLyRBluCo9kbWbd/zBDWe+dxTwIUJSpTllYap1AO0g=" providerId="None" clId="Web-{771194AD-A1BB-4B14-885E-3DE03B152550}" dt="2025-01-23T20:16:23.897" v="91" actId="20577"/>
          <ac:spMkLst>
            <pc:docMk/>
            <pc:sldMk cId="2271096742" sldId="4695"/>
            <ac:spMk id="6" creationId="{6F01D9A8-AD42-40B3-7AE3-4E2FDCC26D3A}"/>
          </ac:spMkLst>
        </pc:spChg>
      </pc:sldChg>
      <pc:sldChg chg="modSp new mod modClrScheme chgLayout modNotes">
        <pc:chgData name="Marcy Farrell" userId="ccLyRBluCo9kbWbd/zBDWe+dxTwIUJSpTllYap1AO0g=" providerId="None" clId="Web-{771194AD-A1BB-4B14-885E-3DE03B152550}" dt="2025-01-23T20:24:28.219" v="191" actId="20577"/>
        <pc:sldMkLst>
          <pc:docMk/>
          <pc:sldMk cId="1845941847" sldId="4698"/>
        </pc:sldMkLst>
      </pc:sldChg>
    </pc:docChg>
  </pc:docChgLst>
  <pc:docChgLst>
    <pc:chgData name="Marcy Farrell" userId="ccLyRBluCo9kbWbd/zBDWe+dxTwIUJSpTllYap1AO0g=" providerId="None" clId="Web-{041D5A47-7649-4A39-94FE-17CFEACEACFD}"/>
    <pc:docChg chg="addSld">
      <pc:chgData name="Marcy Farrell" userId="ccLyRBluCo9kbWbd/zBDWe+dxTwIUJSpTllYap1AO0g=" providerId="None" clId="Web-{041D5A47-7649-4A39-94FE-17CFEACEACFD}" dt="2025-01-24T00:51:06.245" v="0"/>
      <pc:docMkLst>
        <pc:docMk/>
      </pc:docMkLst>
      <pc:sldChg chg="new">
        <pc:chgData name="Marcy Farrell" userId="ccLyRBluCo9kbWbd/zBDWe+dxTwIUJSpTllYap1AO0g=" providerId="None" clId="Web-{041D5A47-7649-4A39-94FE-17CFEACEACFD}" dt="2025-01-24T00:51:06.245" v="0"/>
        <pc:sldMkLst>
          <pc:docMk/>
          <pc:sldMk cId="3235806012" sldId="4702"/>
        </pc:sldMkLst>
      </pc:sldChg>
    </pc:docChg>
  </pc:docChgLst>
  <pc:docChgLst>
    <pc:chgData name="Janice Molloy" userId="2fvpFtiJmerBIN529Ms1MSlDxtsTwq7hpt3Pq+gGoQI=" providerId="None" clId="Web-{C2A2AEAF-46E8-4001-A44C-605BA838A709}"/>
    <pc:docChg chg="modSld">
      <pc:chgData name="Janice Molloy" userId="2fvpFtiJmerBIN529Ms1MSlDxtsTwq7hpt3Pq+gGoQI=" providerId="None" clId="Web-{C2A2AEAF-46E8-4001-A44C-605BA838A709}" dt="2025-01-30T20:11:16.872" v="224"/>
      <pc:docMkLst>
        <pc:docMk/>
      </pc:docMkLst>
      <pc:sldChg chg="modSp modNotes">
        <pc:chgData name="Janice Molloy" userId="2fvpFtiJmerBIN529Ms1MSlDxtsTwq7hpt3Pq+gGoQI=" providerId="None" clId="Web-{C2A2AEAF-46E8-4001-A44C-605BA838A709}" dt="2025-01-30T18:24:35.784" v="100" actId="20577"/>
        <pc:sldMkLst>
          <pc:docMk/>
          <pc:sldMk cId="3593478674" sldId="4672"/>
        </pc:sldMkLst>
        <pc:spChg chg="mod">
          <ac:chgData name="Janice Molloy" userId="2fvpFtiJmerBIN529Ms1MSlDxtsTwq7hpt3Pq+gGoQI=" providerId="None" clId="Web-{C2A2AEAF-46E8-4001-A44C-605BA838A709}" dt="2025-01-30T18:24:35.784" v="100" actId="20577"/>
          <ac:spMkLst>
            <pc:docMk/>
            <pc:sldMk cId="3593478674" sldId="4672"/>
            <ac:spMk id="4" creationId="{7F9463CB-8A23-4E15-9873-842B6846BA8C}"/>
          </ac:spMkLst>
        </pc:spChg>
      </pc:sldChg>
      <pc:sldChg chg="modNotes">
        <pc:chgData name="Janice Molloy" userId="2fvpFtiJmerBIN529Ms1MSlDxtsTwq7hpt3Pq+gGoQI=" providerId="None" clId="Web-{C2A2AEAF-46E8-4001-A44C-605BA838A709}" dt="2025-01-30T18:28:01.285" v="169"/>
        <pc:sldMkLst>
          <pc:docMk/>
          <pc:sldMk cId="2806384479" sldId="4679"/>
        </pc:sldMkLst>
      </pc:sldChg>
      <pc:sldChg chg="modNotes">
        <pc:chgData name="Janice Molloy" userId="2fvpFtiJmerBIN529Ms1MSlDxtsTwq7hpt3Pq+gGoQI=" providerId="None" clId="Web-{C2A2AEAF-46E8-4001-A44C-605BA838A709}" dt="2025-01-30T15:43:58.268" v="90"/>
        <pc:sldMkLst>
          <pc:docMk/>
          <pc:sldMk cId="681721039" sldId="4685"/>
        </pc:sldMkLst>
      </pc:sldChg>
      <pc:sldChg chg="modNotes">
        <pc:chgData name="Janice Molloy" userId="2fvpFtiJmerBIN529Ms1MSlDxtsTwq7hpt3Pq+gGoQI=" providerId="None" clId="Web-{C2A2AEAF-46E8-4001-A44C-605BA838A709}" dt="2025-01-30T15:24:38.449" v="2"/>
        <pc:sldMkLst>
          <pc:docMk/>
          <pc:sldMk cId="2271096742" sldId="4695"/>
        </pc:sldMkLst>
      </pc:sldChg>
      <pc:sldChg chg="modNotes">
        <pc:chgData name="Janice Molloy" userId="2fvpFtiJmerBIN529Ms1MSlDxtsTwq7hpt3Pq+gGoQI=" providerId="None" clId="Web-{C2A2AEAF-46E8-4001-A44C-605BA838A709}" dt="2025-01-30T20:11:16.872" v="224"/>
        <pc:sldMkLst>
          <pc:docMk/>
          <pc:sldMk cId="2542725333" sldId="4706"/>
        </pc:sldMkLst>
      </pc:sldChg>
    </pc:docChg>
  </pc:docChgLst>
  <pc:docChgLst>
    <pc:chgData name="Lisa McLellan" userId="ikeBns6cMqfzi9reifmgMuIe6JcEHfwCzkMZ/XFrz1E=" providerId="None" clId="Web-{78414EAD-6702-4EF9-B2A7-B18A56664AED}"/>
    <pc:docChg chg="modSld">
      <pc:chgData name="Lisa McLellan" userId="ikeBns6cMqfzi9reifmgMuIe6JcEHfwCzkMZ/XFrz1E=" providerId="None" clId="Web-{78414EAD-6702-4EF9-B2A7-B18A56664AED}" dt="2025-01-22T20:30:35.993" v="614"/>
      <pc:docMkLst>
        <pc:docMk/>
      </pc:docMkLst>
      <pc:sldChg chg="modSp">
        <pc:chgData name="Lisa McLellan" userId="ikeBns6cMqfzi9reifmgMuIe6JcEHfwCzkMZ/XFrz1E=" providerId="None" clId="Web-{78414EAD-6702-4EF9-B2A7-B18A56664AED}" dt="2025-01-22T20:17:12.880" v="525" actId="20577"/>
        <pc:sldMkLst>
          <pc:docMk/>
          <pc:sldMk cId="1322143668" sldId="4674"/>
        </pc:sldMkLst>
        <pc:spChg chg="mod">
          <ac:chgData name="Lisa McLellan" userId="ikeBns6cMqfzi9reifmgMuIe6JcEHfwCzkMZ/XFrz1E=" providerId="None" clId="Web-{78414EAD-6702-4EF9-B2A7-B18A56664AED}" dt="2025-01-22T20:17:12.880" v="525" actId="20577"/>
          <ac:spMkLst>
            <pc:docMk/>
            <pc:sldMk cId="1322143668" sldId="4674"/>
            <ac:spMk id="9" creationId="{CF526F97-267B-12CF-58F0-92D90609F6D9}"/>
          </ac:spMkLst>
        </pc:spChg>
      </pc:sldChg>
      <pc:sldChg chg="modSp mod modClrScheme chgLayout">
        <pc:chgData name="Lisa McLellan" userId="ikeBns6cMqfzi9reifmgMuIe6JcEHfwCzkMZ/XFrz1E=" providerId="None" clId="Web-{78414EAD-6702-4EF9-B2A7-B18A56664AED}" dt="2025-01-22T20:20:01.803" v="571" actId="20577"/>
        <pc:sldMkLst>
          <pc:docMk/>
          <pc:sldMk cId="1309119181" sldId="4688"/>
        </pc:sldMkLst>
      </pc:sldChg>
      <pc:sldChg chg="addSp delSp modSp mod modClrScheme chgLayout modNotes">
        <pc:chgData name="Lisa McLellan" userId="ikeBns6cMqfzi9reifmgMuIe6JcEHfwCzkMZ/XFrz1E=" providerId="None" clId="Web-{78414EAD-6702-4EF9-B2A7-B18A56664AED}" dt="2025-01-22T19:49:39.497" v="439" actId="20577"/>
        <pc:sldMkLst>
          <pc:docMk/>
          <pc:sldMk cId="1880781989" sldId="4689"/>
        </pc:sldMkLst>
      </pc:sldChg>
      <pc:sldChg chg="addSp delSp modSp mod modClrScheme chgLayout modNotes">
        <pc:chgData name="Lisa McLellan" userId="ikeBns6cMqfzi9reifmgMuIe6JcEHfwCzkMZ/XFrz1E=" providerId="None" clId="Web-{78414EAD-6702-4EF9-B2A7-B18A56664AED}" dt="2025-01-22T20:30:35.993" v="614"/>
        <pc:sldMkLst>
          <pc:docMk/>
          <pc:sldMk cId="3358196127" sldId="4690"/>
        </pc:sldMkLst>
      </pc:sldChg>
    </pc:docChg>
  </pc:docChgLst>
  <pc:docChgLst>
    <pc:chgData name="Marcy Farrell" userId="ccLyRBluCo9kbWbd/zBDWe+dxTwIUJSpTllYap1AO0g=" providerId="None" clId="Web-{4B9C2808-3309-42F4-A27E-F194641C8B57}"/>
    <pc:docChg chg="modSld">
      <pc:chgData name="Marcy Farrell" userId="ccLyRBluCo9kbWbd/zBDWe+dxTwIUJSpTllYap1AO0g=" providerId="None" clId="Web-{4B9C2808-3309-42F4-A27E-F194641C8B57}" dt="2025-01-29T23:02:26.850" v="135"/>
      <pc:docMkLst>
        <pc:docMk/>
      </pc:docMkLst>
      <pc:sldChg chg="modNotes">
        <pc:chgData name="Marcy Farrell" userId="ccLyRBluCo9kbWbd/zBDWe+dxTwIUJSpTllYap1AO0g=" providerId="None" clId="Web-{4B9C2808-3309-42F4-A27E-F194641C8B57}" dt="2025-01-29T23:01:06.972" v="132"/>
        <pc:sldMkLst>
          <pc:docMk/>
          <pc:sldMk cId="2806384479" sldId="4679"/>
        </pc:sldMkLst>
      </pc:sldChg>
      <pc:sldChg chg="modNotes">
        <pc:chgData name="Marcy Farrell" userId="ccLyRBluCo9kbWbd/zBDWe+dxTwIUJSpTllYap1AO0g=" providerId="None" clId="Web-{4B9C2808-3309-42F4-A27E-F194641C8B57}" dt="2025-01-29T23:02:26.850" v="135"/>
        <pc:sldMkLst>
          <pc:docMk/>
          <pc:sldMk cId="2542725333" sldId="4706"/>
        </pc:sldMkLst>
      </pc:sldChg>
    </pc:docChg>
  </pc:docChgLst>
  <pc:docChgLst>
    <pc:chgData name="Lisa McLellan" userId="ikeBns6cMqfzi9reifmgMuIe6JcEHfwCzkMZ/XFrz1E=" providerId="None" clId="Web-{A3673B7B-BF6A-4360-A3D1-475093921BF1}"/>
    <pc:docChg chg="mod addSld modSld">
      <pc:chgData name="Lisa McLellan" userId="ikeBns6cMqfzi9reifmgMuIe6JcEHfwCzkMZ/XFrz1E=" providerId="None" clId="Web-{A3673B7B-BF6A-4360-A3D1-475093921BF1}" dt="2025-01-23T15:38:59.139" v="121" actId="20577"/>
      <pc:docMkLst>
        <pc:docMk/>
      </pc:docMkLst>
      <pc:sldChg chg="delSp modSp new mod modClrScheme chgLayout modNotes">
        <pc:chgData name="Lisa McLellan" userId="ikeBns6cMqfzi9reifmgMuIe6JcEHfwCzkMZ/XFrz1E=" providerId="None" clId="Web-{A3673B7B-BF6A-4360-A3D1-475093921BF1}" dt="2025-01-23T15:38:59.139" v="121" actId="20577"/>
        <pc:sldMkLst>
          <pc:docMk/>
          <pc:sldMk cId="2271096742" sldId="4695"/>
        </pc:sldMkLst>
        <pc:spChg chg="mod ord">
          <ac:chgData name="Lisa McLellan" userId="ikeBns6cMqfzi9reifmgMuIe6JcEHfwCzkMZ/XFrz1E=" providerId="None" clId="Web-{A3673B7B-BF6A-4360-A3D1-475093921BF1}" dt="2025-01-23T15:38:35.280" v="94" actId="20577"/>
          <ac:spMkLst>
            <pc:docMk/>
            <pc:sldMk cId="2271096742" sldId="4695"/>
            <ac:spMk id="4" creationId="{C585D704-F1B4-5A8D-B2DD-5D69172A03E9}"/>
          </ac:spMkLst>
        </pc:spChg>
        <pc:spChg chg="mod ord">
          <ac:chgData name="Lisa McLellan" userId="ikeBns6cMqfzi9reifmgMuIe6JcEHfwCzkMZ/XFrz1E=" providerId="None" clId="Web-{A3673B7B-BF6A-4360-A3D1-475093921BF1}" dt="2025-01-23T15:38:40.592" v="102" actId="20577"/>
          <ac:spMkLst>
            <pc:docMk/>
            <pc:sldMk cId="2271096742" sldId="4695"/>
            <ac:spMk id="5" creationId="{B8519D57-3CD6-5955-EEB3-71A59B426490}"/>
          </ac:spMkLst>
        </pc:spChg>
        <pc:spChg chg="mod ord">
          <ac:chgData name="Lisa McLellan" userId="ikeBns6cMqfzi9reifmgMuIe6JcEHfwCzkMZ/XFrz1E=" providerId="None" clId="Web-{A3673B7B-BF6A-4360-A3D1-475093921BF1}" dt="2025-01-23T15:38:59.139" v="121" actId="20577"/>
          <ac:spMkLst>
            <pc:docMk/>
            <pc:sldMk cId="2271096742" sldId="4695"/>
            <ac:spMk id="6" creationId="{6F01D9A8-AD42-40B3-7AE3-4E2FDCC26D3A}"/>
          </ac:spMkLst>
        </pc:spChg>
      </pc:sldChg>
    </pc:docChg>
  </pc:docChgLst>
  <pc:docChgLst>
    <pc:chgData name="Janice Molloy" userId="2fvpFtiJmerBIN529Ms1MSlDxtsTwq7hpt3Pq+gGoQI=" providerId="None" clId="Web-{92E1E0E4-795C-4459-A130-279080D37735}"/>
    <pc:docChg chg="mod modSld">
      <pc:chgData name="Janice Molloy" userId="2fvpFtiJmerBIN529Ms1MSlDxtsTwq7hpt3Pq+gGoQI=" providerId="None" clId="Web-{92E1E0E4-795C-4459-A130-279080D37735}" dt="2025-01-27T21:58:51.859" v="305"/>
      <pc:docMkLst>
        <pc:docMk/>
      </pc:docMkLst>
      <pc:sldChg chg="modNotes">
        <pc:chgData name="Janice Molloy" userId="2fvpFtiJmerBIN529Ms1MSlDxtsTwq7hpt3Pq+gGoQI=" providerId="None" clId="Web-{92E1E0E4-795C-4459-A130-279080D37735}" dt="2025-01-27T21:33:00.803" v="2"/>
        <pc:sldMkLst>
          <pc:docMk/>
          <pc:sldMk cId="1256776606" sldId="4662"/>
        </pc:sldMkLst>
      </pc:sldChg>
      <pc:sldChg chg="modNotes">
        <pc:chgData name="Janice Molloy" userId="2fvpFtiJmerBIN529Ms1MSlDxtsTwq7hpt3Pq+gGoQI=" providerId="None" clId="Web-{92E1E0E4-795C-4459-A130-279080D37735}" dt="2025-01-27T21:34:12.869" v="4"/>
        <pc:sldMkLst>
          <pc:docMk/>
          <pc:sldMk cId="4000642834" sldId="4664"/>
        </pc:sldMkLst>
      </pc:sldChg>
      <pc:sldChg chg="modNotes">
        <pc:chgData name="Janice Molloy" userId="2fvpFtiJmerBIN529Ms1MSlDxtsTwq7hpt3Pq+gGoQI=" providerId="None" clId="Web-{92E1E0E4-795C-4459-A130-279080D37735}" dt="2025-01-27T21:36:57.033" v="22"/>
        <pc:sldMkLst>
          <pc:docMk/>
          <pc:sldMk cId="1838698437" sldId="4666"/>
        </pc:sldMkLst>
      </pc:sldChg>
      <pc:sldChg chg="modNotes">
        <pc:chgData name="Janice Molloy" userId="2fvpFtiJmerBIN529Ms1MSlDxtsTwq7hpt3Pq+gGoQI=" providerId="None" clId="Web-{92E1E0E4-795C-4459-A130-279080D37735}" dt="2025-01-27T21:37:34.113" v="33"/>
        <pc:sldMkLst>
          <pc:docMk/>
          <pc:sldMk cId="3062861219" sldId="4667"/>
        </pc:sldMkLst>
      </pc:sldChg>
      <pc:sldChg chg="modNotes">
        <pc:chgData name="Janice Molloy" userId="2fvpFtiJmerBIN529Ms1MSlDxtsTwq7hpt3Pq+gGoQI=" providerId="None" clId="Web-{92E1E0E4-795C-4459-A130-279080D37735}" dt="2025-01-27T21:58:51.859" v="305"/>
        <pc:sldMkLst>
          <pc:docMk/>
          <pc:sldMk cId="4204711801" sldId="4670"/>
        </pc:sldMkLst>
      </pc:sldChg>
      <pc:sldChg chg="mod modShow modNotes">
        <pc:chgData name="Janice Molloy" userId="2fvpFtiJmerBIN529Ms1MSlDxtsTwq7hpt3Pq+gGoQI=" providerId="None" clId="Web-{92E1E0E4-795C-4459-A130-279080D37735}" dt="2025-01-27T21:47:58.376" v="230"/>
        <pc:sldMkLst>
          <pc:docMk/>
          <pc:sldMk cId="1656714198" sldId="4686"/>
        </pc:sldMkLst>
      </pc:sldChg>
      <pc:sldChg chg="modNotes">
        <pc:chgData name="Janice Molloy" userId="2fvpFtiJmerBIN529Ms1MSlDxtsTwq7hpt3Pq+gGoQI=" providerId="None" clId="Web-{92E1E0E4-795C-4459-A130-279080D37735}" dt="2025-01-27T21:54:44.285" v="253"/>
        <pc:sldMkLst>
          <pc:docMk/>
          <pc:sldMk cId="2271096742" sldId="4695"/>
        </pc:sldMkLst>
      </pc:sldChg>
    </pc:docChg>
  </pc:docChgLst>
  <pc:docChgLst>
    <pc:chgData name="Lisa McLellan" userId="ikeBns6cMqfzi9reifmgMuIe6JcEHfwCzkMZ/XFrz1E=" providerId="None" clId="Web-{AEBB922E-E017-423B-8E7C-D8C07656AEE0}"/>
    <pc:docChg chg="delSld modSld">
      <pc:chgData name="Lisa McLellan" userId="ikeBns6cMqfzi9reifmgMuIe6JcEHfwCzkMZ/XFrz1E=" providerId="None" clId="Web-{AEBB922E-E017-423B-8E7C-D8C07656AEE0}" dt="2025-01-29T19:56:41.822" v="1318"/>
      <pc:docMkLst>
        <pc:docMk/>
      </pc:docMkLst>
      <pc:sldChg chg="modNotes">
        <pc:chgData name="Lisa McLellan" userId="ikeBns6cMqfzi9reifmgMuIe6JcEHfwCzkMZ/XFrz1E=" providerId="None" clId="Web-{AEBB922E-E017-423B-8E7C-D8C07656AEE0}" dt="2025-01-29T19:56:41.822" v="1318"/>
        <pc:sldMkLst>
          <pc:docMk/>
          <pc:sldMk cId="1838698437" sldId="4666"/>
        </pc:sldMkLst>
      </pc:sldChg>
      <pc:sldChg chg="modNotes">
        <pc:chgData name="Lisa McLellan" userId="ikeBns6cMqfzi9reifmgMuIe6JcEHfwCzkMZ/XFrz1E=" providerId="None" clId="Web-{AEBB922E-E017-423B-8E7C-D8C07656AEE0}" dt="2025-01-29T15:55:49.364" v="377"/>
        <pc:sldMkLst>
          <pc:docMk/>
          <pc:sldMk cId="3465400421" sldId="4671"/>
        </pc:sldMkLst>
      </pc:sldChg>
      <pc:sldChg chg="modSp modNotes">
        <pc:chgData name="Lisa McLellan" userId="ikeBns6cMqfzi9reifmgMuIe6JcEHfwCzkMZ/XFrz1E=" providerId="None" clId="Web-{AEBB922E-E017-423B-8E7C-D8C07656AEE0}" dt="2025-01-29T19:48:19.398" v="1178"/>
        <pc:sldMkLst>
          <pc:docMk/>
          <pc:sldMk cId="3593478674" sldId="4672"/>
        </pc:sldMkLst>
        <pc:spChg chg="mod">
          <ac:chgData name="Lisa McLellan" userId="ikeBns6cMqfzi9reifmgMuIe6JcEHfwCzkMZ/XFrz1E=" providerId="None" clId="Web-{AEBB922E-E017-423B-8E7C-D8C07656AEE0}" dt="2025-01-29T19:10:12.991" v="798" actId="20577"/>
          <ac:spMkLst>
            <pc:docMk/>
            <pc:sldMk cId="3593478674" sldId="4672"/>
            <ac:spMk id="4" creationId="{7F9463CB-8A23-4E15-9873-842B6846BA8C}"/>
          </ac:spMkLst>
        </pc:spChg>
      </pc:sldChg>
      <pc:sldChg chg="modNotes">
        <pc:chgData name="Lisa McLellan" userId="ikeBns6cMqfzi9reifmgMuIe6JcEHfwCzkMZ/XFrz1E=" providerId="None" clId="Web-{AEBB922E-E017-423B-8E7C-D8C07656AEE0}" dt="2025-01-29T15:39:18.334" v="60"/>
        <pc:sldMkLst>
          <pc:docMk/>
          <pc:sldMk cId="1322143668" sldId="4674"/>
        </pc:sldMkLst>
      </pc:sldChg>
      <pc:sldChg chg="del">
        <pc:chgData name="Lisa McLellan" userId="ikeBns6cMqfzi9reifmgMuIe6JcEHfwCzkMZ/XFrz1E=" providerId="None" clId="Web-{AEBB922E-E017-423B-8E7C-D8C07656AEE0}" dt="2025-01-29T15:40:10.007" v="67"/>
        <pc:sldMkLst>
          <pc:docMk/>
          <pc:sldMk cId="3358196127" sldId="4690"/>
        </pc:sldMkLst>
      </pc:sldChg>
      <pc:sldChg chg="modNotes">
        <pc:chgData name="Lisa McLellan" userId="ikeBns6cMqfzi9reifmgMuIe6JcEHfwCzkMZ/XFrz1E=" providerId="None" clId="Web-{AEBB922E-E017-423B-8E7C-D8C07656AEE0}" dt="2025-01-29T15:33:45.417" v="25"/>
        <pc:sldMkLst>
          <pc:docMk/>
          <pc:sldMk cId="2271096742" sldId="4695"/>
        </pc:sldMkLst>
      </pc:sldChg>
      <pc:sldChg chg="del">
        <pc:chgData name="Lisa McLellan" userId="ikeBns6cMqfzi9reifmgMuIe6JcEHfwCzkMZ/XFrz1E=" providerId="None" clId="Web-{AEBB922E-E017-423B-8E7C-D8C07656AEE0}" dt="2025-01-29T15:39:44.444" v="63"/>
        <pc:sldMkLst>
          <pc:docMk/>
          <pc:sldMk cId="1845941847" sldId="4698"/>
        </pc:sldMkLst>
      </pc:sldChg>
      <pc:sldChg chg="modSp modNotes">
        <pc:chgData name="Lisa McLellan" userId="ikeBns6cMqfzi9reifmgMuIe6JcEHfwCzkMZ/XFrz1E=" providerId="None" clId="Web-{AEBB922E-E017-423B-8E7C-D8C07656AEE0}" dt="2025-01-29T18:55:19.208" v="689"/>
        <pc:sldMkLst>
          <pc:docMk/>
          <pc:sldMk cId="2448765567" sldId="4703"/>
        </pc:sldMkLst>
        <pc:spChg chg="mod">
          <ac:chgData name="Lisa McLellan" userId="ikeBns6cMqfzi9reifmgMuIe6JcEHfwCzkMZ/XFrz1E=" providerId="None" clId="Web-{AEBB922E-E017-423B-8E7C-D8C07656AEE0}" dt="2025-01-29T15:43:05.028" v="75" actId="20577"/>
          <ac:spMkLst>
            <pc:docMk/>
            <pc:sldMk cId="2448765567" sldId="4703"/>
            <ac:spMk id="8" creationId="{8B49A755-6C4E-666E-3759-67DB035412B8}"/>
          </ac:spMkLst>
        </pc:spChg>
      </pc:sldChg>
    </pc:docChg>
  </pc:docChgLst>
  <pc:docChgLst>
    <pc:chgData name="Lisa McLellan" userId="ikeBns6cMqfzi9reifmgMuIe6JcEHfwCzkMZ/XFrz1E=" providerId="None" clId="Web-{EBF412BB-8B99-4292-8D5E-75C676DF2934}"/>
    <pc:docChg chg="modSld">
      <pc:chgData name="Lisa McLellan" userId="ikeBns6cMqfzi9reifmgMuIe6JcEHfwCzkMZ/XFrz1E=" providerId="None" clId="Web-{EBF412BB-8B99-4292-8D5E-75C676DF2934}" dt="2025-01-28T22:06:03.603" v="710"/>
      <pc:docMkLst>
        <pc:docMk/>
      </pc:docMkLst>
      <pc:sldChg chg="modSp modCm modNotes">
        <pc:chgData name="Lisa McLellan" userId="ikeBns6cMqfzi9reifmgMuIe6JcEHfwCzkMZ/XFrz1E=" providerId="None" clId="Web-{EBF412BB-8B99-4292-8D5E-75C676DF2934}" dt="2025-01-28T22:06:03.603" v="710"/>
        <pc:sldMkLst>
          <pc:docMk/>
          <pc:sldMk cId="4204711801" sldId="4670"/>
        </pc:sldMkLst>
        <pc:extLst>
          <p:ext xmlns:p="http://schemas.openxmlformats.org/presentationml/2006/main" uri="{D6D511B9-2390-475A-947B-AFAB55BFBCF1}">
            <pc226:cmChg xmlns:pc226="http://schemas.microsoft.com/office/powerpoint/2022/06/main/command" chg="mod">
              <pc226:chgData name="Lisa McLellan" userId="ikeBns6cMqfzi9reifmgMuIe6JcEHfwCzkMZ/XFrz1E=" providerId="None" clId="Web-{EBF412BB-8B99-4292-8D5E-75C676DF2934}" dt="2025-01-28T22:00:00.121" v="651" actId="20577"/>
              <pc2:cmMkLst xmlns:pc2="http://schemas.microsoft.com/office/powerpoint/2019/9/main/command">
                <pc:docMk/>
                <pc:sldMk cId="4204711801" sldId="4670"/>
                <pc2:cmMk id="{B8BEBEF2-3169-4B19-A632-787CBDE2F2F5}"/>
              </pc2:cmMkLst>
            </pc226:cmChg>
          </p:ext>
        </pc:extLst>
      </pc:sldChg>
      <pc:sldChg chg="modSp mod modShow modCm modNotes">
        <pc:chgData name="Lisa McLellan" userId="ikeBns6cMqfzi9reifmgMuIe6JcEHfwCzkMZ/XFrz1E=" providerId="None" clId="Web-{EBF412BB-8B99-4292-8D5E-75C676DF2934}" dt="2025-01-28T20:37:19.972" v="272"/>
        <pc:sldMkLst>
          <pc:docMk/>
          <pc:sldMk cId="1656714198" sldId="4686"/>
        </pc:sldMkLst>
        <pc:spChg chg="mod">
          <ac:chgData name="Lisa McLellan" userId="ikeBns6cMqfzi9reifmgMuIe6JcEHfwCzkMZ/XFrz1E=" providerId="None" clId="Web-{EBF412BB-8B99-4292-8D5E-75C676DF2934}" dt="2025-01-28T19:10:00.824" v="254" actId="20577"/>
          <ac:spMkLst>
            <pc:docMk/>
            <pc:sldMk cId="1656714198" sldId="4686"/>
            <ac:spMk id="8" creationId="{BAF94E4E-6F53-1354-F09E-0BED66E50494}"/>
          </ac:spMkLst>
        </pc:spChg>
        <pc:extLst>
          <p:ext xmlns:p="http://schemas.openxmlformats.org/presentationml/2006/main" uri="{D6D511B9-2390-475A-947B-AFAB55BFBCF1}">
            <pc226:cmChg xmlns:pc226="http://schemas.microsoft.com/office/powerpoint/2022/06/main/command" chg="mod">
              <pc226:chgData name="Lisa McLellan" userId="ikeBns6cMqfzi9reifmgMuIe6JcEHfwCzkMZ/XFrz1E=" providerId="None" clId="Web-{EBF412BB-8B99-4292-8D5E-75C676DF2934}" dt="2025-01-28T19:10:00.824" v="254" actId="20577"/>
              <pc2:cmMkLst xmlns:pc2="http://schemas.microsoft.com/office/powerpoint/2019/9/main/command">
                <pc:docMk/>
                <pc:sldMk cId="1656714198" sldId="4686"/>
                <pc2:cmMk id="{4EC1D0C5-67B9-42DC-A6DC-4DC52F9B1C5A}"/>
              </pc2:cmMkLst>
            </pc226:cmChg>
          </p:ext>
        </pc:extLst>
      </pc:sldChg>
      <pc:sldChg chg="addSp delSp modSp modNotes">
        <pc:chgData name="Lisa McLellan" userId="ikeBns6cMqfzi9reifmgMuIe6JcEHfwCzkMZ/XFrz1E=" providerId="None" clId="Web-{EBF412BB-8B99-4292-8D5E-75C676DF2934}" dt="2025-01-28T21:43:19.413" v="345"/>
        <pc:sldMkLst>
          <pc:docMk/>
          <pc:sldMk cId="2271096742" sldId="4695"/>
        </pc:sldMkLst>
      </pc:sldChg>
    </pc:docChg>
  </pc:docChgLst>
  <pc:docChgLst>
    <pc:chgData name="Marcy Farrell" userId="ccLyRBluCo9kbWbd/zBDWe+dxTwIUJSpTllYap1AO0g=" providerId="None" clId="Web-{7772A5A2-6006-4C8A-88F8-F98FE5BE83DB}"/>
    <pc:docChg chg="mod modSld">
      <pc:chgData name="Marcy Farrell" userId="ccLyRBluCo9kbWbd/zBDWe+dxTwIUJSpTllYap1AO0g=" providerId="None" clId="Web-{7772A5A2-6006-4C8A-88F8-F98FE5BE83DB}" dt="2025-01-22T21:50:47.560" v="454"/>
      <pc:docMkLst>
        <pc:docMk/>
      </pc:docMkLst>
      <pc:sldChg chg="modSp">
        <pc:chgData name="Marcy Farrell" userId="ccLyRBluCo9kbWbd/zBDWe+dxTwIUJSpTllYap1AO0g=" providerId="None" clId="Web-{7772A5A2-6006-4C8A-88F8-F98FE5BE83DB}" dt="2025-01-22T21:24:42.636" v="17" actId="20577"/>
        <pc:sldMkLst>
          <pc:docMk/>
          <pc:sldMk cId="2806384479" sldId="4679"/>
        </pc:sldMkLst>
      </pc:sldChg>
      <pc:sldChg chg="addSp delSp modSp mod modClrScheme modCm chgLayout modNotes">
        <pc:chgData name="Marcy Farrell" userId="ccLyRBluCo9kbWbd/zBDWe+dxTwIUJSpTllYap1AO0g=" providerId="None" clId="Web-{7772A5A2-6006-4C8A-88F8-F98FE5BE83DB}" dt="2025-01-22T21:50:47.560" v="454"/>
        <pc:sldMkLst>
          <pc:docMk/>
          <pc:sldMk cId="2418455297" sldId="4691"/>
        </pc:sldMkLst>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7772A5A2-6006-4C8A-88F8-F98FE5BE83DB}" dt="2025-01-22T21:50:45.825" v="450" actId="20577"/>
              <pc2:cmMkLst xmlns:pc2="http://schemas.microsoft.com/office/powerpoint/2019/9/main/command">
                <pc:docMk/>
                <pc:sldMk cId="2418455297" sldId="4691"/>
                <pc2:cmMk id="{E2F13F65-59C4-4DBB-A2A6-14B842D11313}"/>
              </pc2:cmMkLst>
            </pc226:cmChg>
          </p:ext>
        </pc:extLst>
      </pc:sldChg>
    </pc:docChg>
  </pc:docChgLst>
  <pc:docChgLst>
    <pc:chgData name="Marcy Farrell" userId="ccLyRBluCo9kbWbd/zBDWe+dxTwIUJSpTllYap1AO0g=" providerId="None" clId="Web-{2ED4B123-2233-49BE-A616-05C032E21C80}"/>
    <pc:docChg chg="delSld modSld">
      <pc:chgData name="Marcy Farrell" userId="ccLyRBluCo9kbWbd/zBDWe+dxTwIUJSpTllYap1AO0g=" providerId="None" clId="Web-{2ED4B123-2233-49BE-A616-05C032E21C80}" dt="2025-01-29T22:50:47.058" v="3674"/>
      <pc:docMkLst>
        <pc:docMk/>
      </pc:docMkLst>
      <pc:sldChg chg="modNotes">
        <pc:chgData name="Marcy Farrell" userId="ccLyRBluCo9kbWbd/zBDWe+dxTwIUJSpTllYap1AO0g=" providerId="None" clId="Web-{2ED4B123-2233-49BE-A616-05C032E21C80}" dt="2025-01-29T22:12:27.756" v="2168"/>
        <pc:sldMkLst>
          <pc:docMk/>
          <pc:sldMk cId="2806384479" sldId="4679"/>
        </pc:sldMkLst>
      </pc:sldChg>
      <pc:sldChg chg="del">
        <pc:chgData name="Marcy Farrell" userId="ccLyRBluCo9kbWbd/zBDWe+dxTwIUJSpTllYap1AO0g=" providerId="None" clId="Web-{2ED4B123-2233-49BE-A616-05C032E21C80}" dt="2025-01-29T22:12:14.662" v="2166"/>
        <pc:sldMkLst>
          <pc:docMk/>
          <pc:sldMk cId="3979347295" sldId="4692"/>
        </pc:sldMkLst>
      </pc:sldChg>
      <pc:sldChg chg="modSp modNotes">
        <pc:chgData name="Marcy Farrell" userId="ccLyRBluCo9kbWbd/zBDWe+dxTwIUJSpTllYap1AO0g=" providerId="None" clId="Web-{2ED4B123-2233-49BE-A616-05C032E21C80}" dt="2025-01-29T22:50:47.058" v="3674"/>
        <pc:sldMkLst>
          <pc:docMk/>
          <pc:sldMk cId="21325476" sldId="4700"/>
        </pc:sldMkLst>
        <pc:spChg chg="mod">
          <ac:chgData name="Marcy Farrell" userId="ccLyRBluCo9kbWbd/zBDWe+dxTwIUJSpTllYap1AO0g=" providerId="None" clId="Web-{2ED4B123-2233-49BE-A616-05C032E21C80}" dt="2025-01-29T21:46:15.628" v="962" actId="20577"/>
          <ac:spMkLst>
            <pc:docMk/>
            <pc:sldMk cId="21325476" sldId="4700"/>
            <ac:spMk id="5" creationId="{AE3684B0-90F2-A6FF-5BD9-165F727988DE}"/>
          </ac:spMkLst>
        </pc:spChg>
      </pc:sldChg>
      <pc:sldChg chg="del">
        <pc:chgData name="Marcy Farrell" userId="ccLyRBluCo9kbWbd/zBDWe+dxTwIUJSpTllYap1AO0g=" providerId="None" clId="Web-{2ED4B123-2233-49BE-A616-05C032E21C80}" dt="2025-01-29T21:44:03.107" v="946"/>
        <pc:sldMkLst>
          <pc:docMk/>
          <pc:sldMk cId="3461470620" sldId="4704"/>
        </pc:sldMkLst>
      </pc:sldChg>
      <pc:sldChg chg="del">
        <pc:chgData name="Marcy Farrell" userId="ccLyRBluCo9kbWbd/zBDWe+dxTwIUJSpTllYap1AO0g=" providerId="None" clId="Web-{2ED4B123-2233-49BE-A616-05C032E21C80}" dt="2025-01-29T21:43:53.731" v="945"/>
        <pc:sldMkLst>
          <pc:docMk/>
          <pc:sldMk cId="2254967426" sldId="4705"/>
        </pc:sldMkLst>
      </pc:sldChg>
      <pc:sldChg chg="delSp modSp modNotes">
        <pc:chgData name="Marcy Farrell" userId="ccLyRBluCo9kbWbd/zBDWe+dxTwIUJSpTllYap1AO0g=" providerId="None" clId="Web-{2ED4B123-2233-49BE-A616-05C032E21C80}" dt="2025-01-29T22:12:32.069" v="2169"/>
        <pc:sldMkLst>
          <pc:docMk/>
          <pc:sldMk cId="2542725333" sldId="4706"/>
        </pc:sldMkLst>
        <pc:spChg chg="mod">
          <ac:chgData name="Marcy Farrell" userId="ccLyRBluCo9kbWbd/zBDWe+dxTwIUJSpTllYap1AO0g=" providerId="None" clId="Web-{2ED4B123-2233-49BE-A616-05C032E21C80}" dt="2025-01-29T21:03:17.067" v="8" actId="20577"/>
          <ac:spMkLst>
            <pc:docMk/>
            <pc:sldMk cId="2542725333" sldId="4706"/>
            <ac:spMk id="2" creationId="{A79AAF0C-B2BC-760E-D9B6-33B0AEC73CBF}"/>
          </ac:spMkLst>
        </pc:spChg>
        <pc:spChg chg="mod">
          <ac:chgData name="Marcy Farrell" userId="ccLyRBluCo9kbWbd/zBDWe+dxTwIUJSpTllYap1AO0g=" providerId="None" clId="Web-{2ED4B123-2233-49BE-A616-05C032E21C80}" dt="2025-01-29T21:03:39.365" v="17" actId="20577"/>
          <ac:spMkLst>
            <pc:docMk/>
            <pc:sldMk cId="2542725333" sldId="4706"/>
            <ac:spMk id="3" creationId="{B66E2FAD-1CCA-8671-3BB9-DC888A6666BF}"/>
          </ac:spMkLst>
        </pc:spChg>
      </pc:sldChg>
    </pc:docChg>
  </pc:docChgLst>
  <pc:docChgLst>
    <pc:chgData name="Marcy Farrell" userId="ccLyRBluCo9kbWbd/zBDWe+dxTwIUJSpTllYap1AO0g=" providerId="None" clId="Web-{2B257070-BEF0-429A-B160-3D60B0EE591F}"/>
    <pc:docChg chg="modSld">
      <pc:chgData name="Marcy Farrell" userId="ccLyRBluCo9kbWbd/zBDWe+dxTwIUJSpTllYap1AO0g=" providerId="None" clId="Web-{2B257070-BEF0-429A-B160-3D60B0EE591F}" dt="2025-01-23T20:08:16.161" v="2"/>
      <pc:docMkLst>
        <pc:docMk/>
      </pc:docMkLst>
      <pc:sldChg chg="addSp modSp mod modClrScheme chgLayout">
        <pc:chgData name="Marcy Farrell" userId="ccLyRBluCo9kbWbd/zBDWe+dxTwIUJSpTllYap1AO0g=" providerId="None" clId="Web-{2B257070-BEF0-429A-B160-3D60B0EE591F}" dt="2025-01-23T20:08:16.161" v="2"/>
        <pc:sldMkLst>
          <pc:docMk/>
          <pc:sldMk cId="681721039" sldId="4685"/>
        </pc:sldMkLst>
        <pc:spChg chg="mod ord">
          <ac:chgData name="Marcy Farrell" userId="ccLyRBluCo9kbWbd/zBDWe+dxTwIUJSpTllYap1AO0g=" providerId="None" clId="Web-{2B257070-BEF0-429A-B160-3D60B0EE591F}" dt="2025-01-23T20:08:16.161" v="2"/>
          <ac:spMkLst>
            <pc:docMk/>
            <pc:sldMk cId="681721039" sldId="4685"/>
            <ac:spMk id="2" creationId="{91B32FA6-129E-F1DE-BCEE-D2703F2B7606}"/>
          </ac:spMkLst>
        </pc:spChg>
        <pc:spChg chg="mod ord">
          <ac:chgData name="Marcy Farrell" userId="ccLyRBluCo9kbWbd/zBDWe+dxTwIUJSpTllYap1AO0g=" providerId="None" clId="Web-{2B257070-BEF0-429A-B160-3D60B0EE591F}" dt="2025-01-23T20:08:16.161" v="2"/>
          <ac:spMkLst>
            <pc:docMk/>
            <pc:sldMk cId="681721039" sldId="4685"/>
            <ac:spMk id="4" creationId="{29ACBF35-03C3-C859-3217-DDE6EB9102BA}"/>
          </ac:spMkLst>
        </pc:spChg>
        <pc:spChg chg="mod ord">
          <ac:chgData name="Marcy Farrell" userId="ccLyRBluCo9kbWbd/zBDWe+dxTwIUJSpTllYap1AO0g=" providerId="None" clId="Web-{2B257070-BEF0-429A-B160-3D60B0EE591F}" dt="2025-01-23T20:08:16.161" v="2"/>
          <ac:spMkLst>
            <pc:docMk/>
            <pc:sldMk cId="681721039" sldId="4685"/>
            <ac:spMk id="6" creationId="{66BCF4BF-C619-5C71-BB7E-AA0EB012E0C7}"/>
          </ac:spMkLst>
        </pc:spChg>
        <pc:spChg chg="mod ord">
          <ac:chgData name="Marcy Farrell" userId="ccLyRBluCo9kbWbd/zBDWe+dxTwIUJSpTllYap1AO0g=" providerId="None" clId="Web-{2B257070-BEF0-429A-B160-3D60B0EE591F}" dt="2025-01-23T20:08:16.161" v="2"/>
          <ac:spMkLst>
            <pc:docMk/>
            <pc:sldMk cId="681721039" sldId="4685"/>
            <ac:spMk id="14" creationId="{9E4909A8-DC1D-4492-852D-6CEA5FDD12EA}"/>
          </ac:spMkLst>
        </pc:spChg>
      </pc:sldChg>
      <pc:sldChg chg="addSp delSp modSp mod modClrScheme chgLayout">
        <pc:chgData name="Marcy Farrell" userId="ccLyRBluCo9kbWbd/zBDWe+dxTwIUJSpTllYap1AO0g=" providerId="None" clId="Web-{2B257070-BEF0-429A-B160-3D60B0EE591F}" dt="2025-01-23T20:07:02.627" v="1"/>
        <pc:sldMkLst>
          <pc:docMk/>
          <pc:sldMk cId="2271096742" sldId="4695"/>
        </pc:sldMkLst>
        <pc:spChg chg="mod ord">
          <ac:chgData name="Marcy Farrell" userId="ccLyRBluCo9kbWbd/zBDWe+dxTwIUJSpTllYap1AO0g=" providerId="None" clId="Web-{2B257070-BEF0-429A-B160-3D60B0EE591F}" dt="2025-01-23T20:06:49.814" v="0"/>
          <ac:spMkLst>
            <pc:docMk/>
            <pc:sldMk cId="2271096742" sldId="4695"/>
            <ac:spMk id="4" creationId="{C585D704-F1B4-5A8D-B2DD-5D69172A03E9}"/>
          </ac:spMkLst>
        </pc:spChg>
        <pc:spChg chg="mod ord">
          <ac:chgData name="Marcy Farrell" userId="ccLyRBluCo9kbWbd/zBDWe+dxTwIUJSpTllYap1AO0g=" providerId="None" clId="Web-{2B257070-BEF0-429A-B160-3D60B0EE591F}" dt="2025-01-23T20:06:49.814" v="0"/>
          <ac:spMkLst>
            <pc:docMk/>
            <pc:sldMk cId="2271096742" sldId="4695"/>
            <ac:spMk id="5" creationId="{B8519D57-3CD6-5955-EEB3-71A59B426490}"/>
          </ac:spMkLst>
        </pc:spChg>
        <pc:spChg chg="mod ord">
          <ac:chgData name="Marcy Farrell" userId="ccLyRBluCo9kbWbd/zBDWe+dxTwIUJSpTllYap1AO0g=" providerId="None" clId="Web-{2B257070-BEF0-429A-B160-3D60B0EE591F}" dt="2025-01-23T20:06:49.814" v="0"/>
          <ac:spMkLst>
            <pc:docMk/>
            <pc:sldMk cId="2271096742" sldId="4695"/>
            <ac:spMk id="6" creationId="{6F01D9A8-AD42-40B3-7AE3-4E2FDCC26D3A}"/>
          </ac:spMkLst>
        </pc:spChg>
      </pc:sldChg>
    </pc:docChg>
  </pc:docChgLst>
  <pc:docChgLst>
    <pc:chgData name="Marcy Farrell" userId="ccLyRBluCo9kbWbd/zBDWe+dxTwIUJSpTllYap1AO0g=" providerId="None" clId="Web-{C545709B-F65D-4842-AF81-E7E7F10846A9}"/>
    <pc:docChg chg="delSld modSld">
      <pc:chgData name="Marcy Farrell" userId="ccLyRBluCo9kbWbd/zBDWe+dxTwIUJSpTllYap1AO0g=" providerId="None" clId="Web-{C545709B-F65D-4842-AF81-E7E7F10846A9}" dt="2025-01-24T00:43:09.422" v="4742" actId="20577"/>
      <pc:docMkLst>
        <pc:docMk/>
      </pc:docMkLst>
      <pc:sldChg chg="modNotes">
        <pc:chgData name="Marcy Farrell" userId="ccLyRBluCo9kbWbd/zBDWe+dxTwIUJSpTllYap1AO0g=" providerId="None" clId="Web-{C545709B-F65D-4842-AF81-E7E7F10846A9}" dt="2025-01-23T22:42:51.249" v="207"/>
        <pc:sldMkLst>
          <pc:docMk/>
          <pc:sldMk cId="2806384479" sldId="4679"/>
        </pc:sldMkLst>
      </pc:sldChg>
      <pc:sldChg chg="modSp modCm">
        <pc:chgData name="Marcy Farrell" userId="ccLyRBluCo9kbWbd/zBDWe+dxTwIUJSpTllYap1AO0g=" providerId="None" clId="Web-{C545709B-F65D-4842-AF81-E7E7F10846A9}" dt="2025-01-24T00:43:09.422" v="4742" actId="20577"/>
        <pc:sldMkLst>
          <pc:docMk/>
          <pc:sldMk cId="953254186" sldId="4682"/>
        </pc:sldMkLst>
        <pc:spChg chg="mod">
          <ac:chgData name="Marcy Farrell" userId="ccLyRBluCo9kbWbd/zBDWe+dxTwIUJSpTllYap1AO0g=" providerId="None" clId="Web-{C545709B-F65D-4842-AF81-E7E7F10846A9}" dt="2025-01-24T00:43:09.422" v="4742" actId="20577"/>
          <ac:spMkLst>
            <pc:docMk/>
            <pc:sldMk cId="953254186" sldId="4682"/>
            <ac:spMk id="4" creationId="{19D1528E-4BA8-016D-E4BB-7F3B75E5A5BB}"/>
          </ac:spMkLst>
        </pc:spChg>
        <pc:extLst>
          <p:ext xmlns:p="http://schemas.openxmlformats.org/presentationml/2006/main" uri="{D6D511B9-2390-475A-947B-AFAB55BFBCF1}">
            <pc226:cmChg xmlns:pc226="http://schemas.microsoft.com/office/powerpoint/2022/06/main/command" chg="mod">
              <pc226:chgData name="Marcy Farrell" userId="ccLyRBluCo9kbWbd/zBDWe+dxTwIUJSpTllYap1AO0g=" providerId="None" clId="Web-{C545709B-F65D-4842-AF81-E7E7F10846A9}" dt="2025-01-24T00:43:09.422" v="4742" actId="20577"/>
              <pc2:cmMkLst xmlns:pc2="http://schemas.microsoft.com/office/powerpoint/2019/9/main/command">
                <pc:docMk/>
                <pc:sldMk cId="953254186" sldId="4682"/>
                <pc2:cmMk id="{23DAE2E2-9870-4591-AFF9-504DD7F3535B}"/>
              </pc2:cmMkLst>
            </pc226:cmChg>
          </p:ext>
        </pc:extLst>
      </pc:sldChg>
      <pc:sldChg chg="modNotes">
        <pc:chgData name="Marcy Farrell" userId="ccLyRBluCo9kbWbd/zBDWe+dxTwIUJSpTllYap1AO0g=" providerId="None" clId="Web-{C545709B-F65D-4842-AF81-E7E7F10846A9}" dt="2025-01-24T00:39:12.528" v="4608"/>
        <pc:sldMkLst>
          <pc:docMk/>
          <pc:sldMk cId="3979347295" sldId="4692"/>
        </pc:sldMkLst>
      </pc:sldChg>
      <pc:sldChg chg="del">
        <pc:chgData name="Marcy Farrell" userId="ccLyRBluCo9kbWbd/zBDWe+dxTwIUJSpTllYap1AO0g=" providerId="None" clId="Web-{C545709B-F65D-4842-AF81-E7E7F10846A9}" dt="2025-01-24T00:39:26.122" v="4609"/>
        <pc:sldMkLst>
          <pc:docMk/>
          <pc:sldMk cId="998245384" sldId="4693"/>
        </pc:sldMkLst>
      </pc:sldChg>
      <pc:sldChg chg="modNotes">
        <pc:chgData name="Marcy Farrell" userId="ccLyRBluCo9kbWbd/zBDWe+dxTwIUJSpTllYap1AO0g=" providerId="None" clId="Web-{C545709B-F65D-4842-AF81-E7E7F10846A9}" dt="2025-01-24T00:05:16.949" v="3174"/>
        <pc:sldMkLst>
          <pc:docMk/>
          <pc:sldMk cId="21325476" sldId="4700"/>
        </pc:sldMkLst>
      </pc:sldChg>
      <pc:sldChg chg="modSp modNotes">
        <pc:chgData name="Marcy Farrell" userId="ccLyRBluCo9kbWbd/zBDWe+dxTwIUJSpTllYap1AO0g=" providerId="None" clId="Web-{C545709B-F65D-4842-AF81-E7E7F10846A9}" dt="2025-01-24T00:05:58.184" v="3175"/>
        <pc:sldMkLst>
          <pc:docMk/>
          <pc:sldMk cId="2491470430" sldId="4701"/>
        </pc:sldMkLst>
      </pc:sldChg>
    </pc:docChg>
  </pc:docChgLst>
  <pc:docChgLst>
    <pc:chgData name="Marcy Farrell" userId="ccLyRBluCo9kbWbd/zBDWe+dxTwIUJSpTllYap1AO0g=" providerId="None" clId="Web-{0BBE1906-7745-45A0-A7C8-98E26354CC35}"/>
    <pc:docChg chg="addSld delSld modSld">
      <pc:chgData name="Marcy Farrell" userId="ccLyRBluCo9kbWbd/zBDWe+dxTwIUJSpTllYap1AO0g=" providerId="None" clId="Web-{0BBE1906-7745-45A0-A7C8-98E26354CC35}" dt="2025-01-29T20:58:42.038" v="1355"/>
      <pc:docMkLst>
        <pc:docMk/>
      </pc:docMkLst>
      <pc:sldChg chg="modNotes">
        <pc:chgData name="Marcy Farrell" userId="ccLyRBluCo9kbWbd/zBDWe+dxTwIUJSpTllYap1AO0g=" providerId="None" clId="Web-{0BBE1906-7745-45A0-A7C8-98E26354CC35}" dt="2025-01-29T20:22:52.531" v="587"/>
        <pc:sldMkLst>
          <pc:docMk/>
          <pc:sldMk cId="2806384479" sldId="4679"/>
        </pc:sldMkLst>
      </pc:sldChg>
      <pc:sldChg chg="del">
        <pc:chgData name="Marcy Farrell" userId="ccLyRBluCo9kbWbd/zBDWe+dxTwIUJSpTllYap1AO0g=" providerId="None" clId="Web-{0BBE1906-7745-45A0-A7C8-98E26354CC35}" dt="2025-01-29T20:22:27.733" v="584"/>
        <pc:sldMkLst>
          <pc:docMk/>
          <pc:sldMk cId="2491470430" sldId="4701"/>
        </pc:sldMkLst>
      </pc:sldChg>
      <pc:sldChg chg="addSp delSp modSp">
        <pc:chgData name="Marcy Farrell" userId="ccLyRBluCo9kbWbd/zBDWe+dxTwIUJSpTllYap1AO0g=" providerId="None" clId="Web-{0BBE1906-7745-45A0-A7C8-98E26354CC35}" dt="2025-01-29T19:50:26.893" v="326" actId="20577"/>
        <pc:sldMkLst>
          <pc:docMk/>
          <pc:sldMk cId="2254967426" sldId="4705"/>
        </pc:sldMkLst>
      </pc:sldChg>
      <pc:sldChg chg="addSp delSp modSp new mod modClrScheme chgLayout modNotes">
        <pc:chgData name="Marcy Farrell" userId="ccLyRBluCo9kbWbd/zBDWe+dxTwIUJSpTllYap1AO0g=" providerId="None" clId="Web-{0BBE1906-7745-45A0-A7C8-98E26354CC35}" dt="2025-01-29T20:58:42.038" v="1355"/>
        <pc:sldMkLst>
          <pc:docMk/>
          <pc:sldMk cId="2542725333" sldId="4706"/>
        </pc:sldMkLst>
        <pc:spChg chg="mod ord">
          <ac:chgData name="Marcy Farrell" userId="ccLyRBluCo9kbWbd/zBDWe+dxTwIUJSpTllYap1AO0g=" providerId="None" clId="Web-{0BBE1906-7745-45A0-A7C8-98E26354CC35}" dt="2025-01-29T20:42:20.999" v="1029" actId="20577"/>
          <ac:spMkLst>
            <pc:docMk/>
            <pc:sldMk cId="2542725333" sldId="4706"/>
            <ac:spMk id="2" creationId="{A79AAF0C-B2BC-760E-D9B6-33B0AEC73CBF}"/>
          </ac:spMkLst>
        </pc:spChg>
        <pc:spChg chg="mod ord">
          <ac:chgData name="Marcy Farrell" userId="ccLyRBluCo9kbWbd/zBDWe+dxTwIUJSpTllYap1AO0g=" providerId="None" clId="Web-{0BBE1906-7745-45A0-A7C8-98E26354CC35}" dt="2025-01-29T20:54:08.699" v="1130" actId="20577"/>
          <ac:spMkLst>
            <pc:docMk/>
            <pc:sldMk cId="2542725333" sldId="4706"/>
            <ac:spMk id="3" creationId="{B66E2FAD-1CCA-8671-3BB9-DC888A6666BF}"/>
          </ac:spMkLst>
        </pc:spChg>
        <pc:picChg chg="add del mod">
          <ac:chgData name="Marcy Farrell" userId="ccLyRBluCo9kbWbd/zBDWe+dxTwIUJSpTllYap1AO0g=" providerId="None" clId="Web-{0BBE1906-7745-45A0-A7C8-98E26354CC35}" dt="2025-01-29T20:51:31.396" v="1112" actId="1076"/>
          <ac:picMkLst>
            <pc:docMk/>
            <pc:sldMk cId="2542725333" sldId="4706"/>
            <ac:picMk id="8" creationId="{4AD920D9-52DA-EBF8-0E00-B3DEE6BD3F1C}"/>
          </ac:picMkLst>
        </pc:picChg>
      </pc:sldChg>
    </pc:docChg>
  </pc:docChgLst>
  <pc:docChgLst>
    <pc:chgData name="Marcy Farrell" userId="ccLyRBluCo9kbWbd/zBDWe+dxTwIUJSpTllYap1AO0g=" providerId="None" clId="Web-{E1EC6BBD-D9CE-4755-984D-20CD3325A02A}"/>
    <pc:docChg chg="addSld delSld modSld">
      <pc:chgData name="Marcy Farrell" userId="ccLyRBluCo9kbWbd/zBDWe+dxTwIUJSpTllYap1AO0g=" providerId="None" clId="Web-{E1EC6BBD-D9CE-4755-984D-20CD3325A02A}" dt="2025-01-23T22:30:05.731" v="1123"/>
      <pc:docMkLst>
        <pc:docMk/>
      </pc:docMkLst>
      <pc:sldChg chg="modNotes">
        <pc:chgData name="Marcy Farrell" userId="ccLyRBluCo9kbWbd/zBDWe+dxTwIUJSpTllYap1AO0g=" providerId="None" clId="Web-{E1EC6BBD-D9CE-4755-984D-20CD3325A02A}" dt="2025-01-23T22:30:05.731" v="1123"/>
        <pc:sldMkLst>
          <pc:docMk/>
          <pc:sldMk cId="2806384479" sldId="4679"/>
        </pc:sldMkLst>
      </pc:sldChg>
      <pc:sldChg chg="del">
        <pc:chgData name="Marcy Farrell" userId="ccLyRBluCo9kbWbd/zBDWe+dxTwIUJSpTllYap1AO0g=" providerId="None" clId="Web-{E1EC6BBD-D9CE-4755-984D-20CD3325A02A}" dt="2025-01-23T20:52:49.392" v="316"/>
        <pc:sldMkLst>
          <pc:docMk/>
          <pc:sldMk cId="2418455297" sldId="4691"/>
        </pc:sldMkLst>
      </pc:sldChg>
      <pc:sldChg chg="modSp">
        <pc:chgData name="Marcy Farrell" userId="ccLyRBluCo9kbWbd/zBDWe+dxTwIUJSpTllYap1AO0g=" providerId="None" clId="Web-{E1EC6BBD-D9CE-4755-984D-20CD3325A02A}" dt="2025-01-23T20:39:16.204" v="2" actId="20577"/>
        <pc:sldMkLst>
          <pc:docMk/>
          <pc:sldMk cId="3979347295" sldId="4692"/>
        </pc:sldMkLst>
      </pc:sldChg>
      <pc:sldChg chg="del">
        <pc:chgData name="Marcy Farrell" userId="ccLyRBluCo9kbWbd/zBDWe+dxTwIUJSpTllYap1AO0g=" providerId="None" clId="Web-{E1EC6BBD-D9CE-4755-984D-20CD3325A02A}" dt="2025-01-23T22:27:14.883" v="1090"/>
        <pc:sldMkLst>
          <pc:docMk/>
          <pc:sldMk cId="4213430862" sldId="4694"/>
        </pc:sldMkLst>
      </pc:sldChg>
      <pc:sldChg chg="del">
        <pc:chgData name="Marcy Farrell" userId="ccLyRBluCo9kbWbd/zBDWe+dxTwIUJSpTllYap1AO0g=" providerId="None" clId="Web-{E1EC6BBD-D9CE-4755-984D-20CD3325A02A}" dt="2025-01-23T22:27:09.618" v="1089"/>
        <pc:sldMkLst>
          <pc:docMk/>
          <pc:sldMk cId="3722825444" sldId="4696"/>
        </pc:sldMkLst>
      </pc:sldChg>
      <pc:sldChg chg="del">
        <pc:chgData name="Marcy Farrell" userId="ccLyRBluCo9kbWbd/zBDWe+dxTwIUJSpTllYap1AO0g=" providerId="None" clId="Web-{E1EC6BBD-D9CE-4755-984D-20CD3325A02A}" dt="2025-01-23T22:28:00.838" v="1093"/>
        <pc:sldMkLst>
          <pc:docMk/>
          <pc:sldMk cId="1651364676" sldId="4697"/>
        </pc:sldMkLst>
      </pc:sldChg>
      <pc:sldChg chg="add del replId">
        <pc:chgData name="Marcy Farrell" userId="ccLyRBluCo9kbWbd/zBDWe+dxTwIUJSpTllYap1AO0g=" providerId="None" clId="Web-{E1EC6BBD-D9CE-4755-984D-20CD3325A02A}" dt="2025-01-23T22:27:39.931" v="1092"/>
        <pc:sldMkLst>
          <pc:docMk/>
          <pc:sldMk cId="1815772909" sldId="4699"/>
        </pc:sldMkLst>
      </pc:sldChg>
      <pc:sldChg chg="addSp delSp modSp new mod modClrScheme chgLayout modNotes">
        <pc:chgData name="Marcy Farrell" userId="ccLyRBluCo9kbWbd/zBDWe+dxTwIUJSpTllYap1AO0g=" providerId="None" clId="Web-{E1EC6BBD-D9CE-4755-984D-20CD3325A02A}" dt="2025-01-23T22:20:11.750" v="1068" actId="20577"/>
        <pc:sldMkLst>
          <pc:docMk/>
          <pc:sldMk cId="21325476" sldId="4700"/>
        </pc:sldMkLst>
        <pc:spChg chg="add mod ord">
          <ac:chgData name="Marcy Farrell" userId="ccLyRBluCo9kbWbd/zBDWe+dxTwIUJSpTllYap1AO0g=" providerId="None" clId="Web-{E1EC6BBD-D9CE-4755-984D-20CD3325A02A}" dt="2025-01-23T22:20:11.750" v="1068" actId="20577"/>
          <ac:spMkLst>
            <pc:docMk/>
            <pc:sldMk cId="21325476" sldId="4700"/>
            <ac:spMk id="5" creationId="{AE3684B0-90F2-A6FF-5BD9-165F727988DE}"/>
          </ac:spMkLst>
        </pc:spChg>
        <pc:spChg chg="add mod ord">
          <ac:chgData name="Marcy Farrell" userId="ccLyRBluCo9kbWbd/zBDWe+dxTwIUJSpTllYap1AO0g=" providerId="None" clId="Web-{E1EC6BBD-D9CE-4755-984D-20CD3325A02A}" dt="2025-01-23T22:18:16.294" v="1056" actId="20577"/>
          <ac:spMkLst>
            <pc:docMk/>
            <pc:sldMk cId="21325476" sldId="4700"/>
            <ac:spMk id="7" creationId="{5470B761-24DF-3C1E-2387-9D209F7604AE}"/>
          </ac:spMkLst>
        </pc:spChg>
      </pc:sldChg>
      <pc:sldChg chg="addSp delSp modSp new add del mod modClrScheme chgLayout modNotes">
        <pc:chgData name="Marcy Farrell" userId="ccLyRBluCo9kbWbd/zBDWe+dxTwIUJSpTllYap1AO0g=" providerId="None" clId="Web-{E1EC6BBD-D9CE-4755-984D-20CD3325A02A}" dt="2025-01-23T22:21:32.158" v="1087" actId="20577"/>
        <pc:sldMkLst>
          <pc:docMk/>
          <pc:sldMk cId="2491470430" sldId="4701"/>
        </pc:sldMkLst>
      </pc:sldChg>
      <pc:sldChg chg="new del">
        <pc:chgData name="Marcy Farrell" userId="ccLyRBluCo9kbWbd/zBDWe+dxTwIUJSpTllYap1AO0g=" providerId="None" clId="Web-{E1EC6BBD-D9CE-4755-984D-20CD3325A02A}" dt="2025-01-23T21:05:32.111" v="414"/>
        <pc:sldMkLst>
          <pc:docMk/>
          <pc:sldMk cId="1082064298" sldId="4702"/>
        </pc:sldMkLst>
      </pc:sldChg>
      <pc:sldChg chg="add del replId">
        <pc:chgData name="Marcy Farrell" userId="ccLyRBluCo9kbWbd/zBDWe+dxTwIUJSpTllYap1AO0g=" providerId="None" clId="Web-{E1EC6BBD-D9CE-4755-984D-20CD3325A02A}" dt="2025-01-23T21:01:52.481" v="412"/>
        <pc:sldMkLst>
          <pc:docMk/>
          <pc:sldMk cId="4125707366" sldId="4702"/>
        </pc:sldMkLst>
      </pc:sldChg>
      <pc:sldChg chg="add del replId">
        <pc:chgData name="Marcy Farrell" userId="ccLyRBluCo9kbWbd/zBDWe+dxTwIUJSpTllYap1AO0g=" providerId="None" clId="Web-{E1EC6BBD-D9CE-4755-984D-20CD3325A02A}" dt="2025-01-23T22:27:18.634" v="1091"/>
        <pc:sldMkLst>
          <pc:docMk/>
          <pc:sldMk cId="4160201703" sldId="470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03F1FE-D6B7-F6F2-E2F6-79E94B44EF2D}"/>
              </a:ext>
            </a:extLst>
          </p:cNvPr>
          <p:cNvSpPr>
            <a:spLocks noGrp="1"/>
          </p:cNvSpPr>
          <p:nvPr>
            <p:ph type="hdr" sz="quarter"/>
          </p:nvPr>
        </p:nvSpPr>
        <p:spPr>
          <a:xfrm>
            <a:off x="0" y="0"/>
            <a:ext cx="3038475" cy="466725"/>
          </a:xfrm>
          <a:prstGeom prst="rect">
            <a:avLst/>
          </a:prstGeom>
        </p:spPr>
        <p:txBody>
          <a:bodyPr vert="horz" lIns="93177" tIns="46589" rIns="93177" bIns="46589" rtlCol="0"/>
          <a:lstStyle>
            <a:lvl1pPr algn="l" defTabSz="914363" eaLnBrk="1" fontAlgn="auto" hangingPunct="1">
              <a:spcBef>
                <a:spcPts val="0"/>
              </a:spcBef>
              <a:spcAft>
                <a:spcPts val="0"/>
              </a:spcAft>
              <a:defRPr sz="1200">
                <a:latin typeface="+mn-lt"/>
              </a:defRPr>
            </a:lvl1pPr>
          </a:lstStyle>
          <a:p>
            <a:pPr>
              <a:defRPr/>
            </a:pPr>
            <a:endParaRPr lang="en-US"/>
          </a:p>
        </p:txBody>
      </p:sp>
      <p:sp>
        <p:nvSpPr>
          <p:cNvPr id="4" name="Footer Placeholder 3">
            <a:extLst>
              <a:ext uri="{FF2B5EF4-FFF2-40B4-BE49-F238E27FC236}">
                <a16:creationId xmlns:a16="http://schemas.microsoft.com/office/drawing/2014/main" id="{4C920304-F702-5FD5-A9E2-A7829E410A45}"/>
              </a:ext>
            </a:extLst>
          </p:cNvPr>
          <p:cNvSpPr>
            <a:spLocks noGrp="1"/>
          </p:cNvSpPr>
          <p:nvPr>
            <p:ph type="ftr" sz="quarter" idx="2"/>
          </p:nvPr>
        </p:nvSpPr>
        <p:spPr>
          <a:xfrm>
            <a:off x="0" y="8829675"/>
            <a:ext cx="3038475" cy="466725"/>
          </a:xfrm>
          <a:prstGeom prst="rect">
            <a:avLst/>
          </a:prstGeom>
        </p:spPr>
        <p:txBody>
          <a:bodyPr vert="horz" lIns="93177" tIns="46589" rIns="93177" bIns="46589" rtlCol="0" anchor="b"/>
          <a:lstStyle>
            <a:lvl1pPr algn="l" defTabSz="914363"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BB1EC98C-21C5-D001-45B0-5409F7FE65B3}"/>
              </a:ext>
            </a:extLst>
          </p:cNvPr>
          <p:cNvSpPr>
            <a:spLocks noGrp="1"/>
          </p:cNvSpPr>
          <p:nvPr>
            <p:ph type="sldNum" sz="quarter" idx="3"/>
          </p:nvPr>
        </p:nvSpPr>
        <p:spPr>
          <a:xfrm>
            <a:off x="3970338" y="8829675"/>
            <a:ext cx="3038475" cy="466725"/>
          </a:xfrm>
          <a:prstGeom prst="rect">
            <a:avLst/>
          </a:prstGeom>
        </p:spPr>
        <p:txBody>
          <a:bodyPr vert="horz" lIns="93177" tIns="46589" rIns="93177" bIns="46589" rtlCol="0" anchor="b"/>
          <a:lstStyle>
            <a:lvl1pPr algn="r" defTabSz="914363" eaLnBrk="1" fontAlgn="auto" hangingPunct="1">
              <a:spcBef>
                <a:spcPts val="0"/>
              </a:spcBef>
              <a:spcAft>
                <a:spcPts val="0"/>
              </a:spcAft>
              <a:defRPr sz="1200" smtClean="0">
                <a:latin typeface="+mn-lt"/>
              </a:defRPr>
            </a:lvl1pPr>
          </a:lstStyle>
          <a:p>
            <a:pPr>
              <a:defRPr/>
            </a:pPr>
            <a:fld id="{64CE0C50-0211-5E4A-8A54-380BBD42063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171DA3B-220B-D128-220C-13F211E5E2F6}"/>
              </a:ext>
            </a:extLst>
          </p:cNvPr>
          <p:cNvSpPr>
            <a:spLocks noGrp="1" noRot="1" noChangeAspect="1"/>
          </p:cNvSpPr>
          <p:nvPr>
            <p:ph type="sldImg" idx="2"/>
          </p:nvPr>
        </p:nvSpPr>
        <p:spPr>
          <a:xfrm>
            <a:off x="484188" y="465138"/>
            <a:ext cx="4641850" cy="2611437"/>
          </a:xfrm>
          <a:prstGeom prst="rect">
            <a:avLst/>
          </a:prstGeom>
          <a:noFill/>
          <a:ln w="3175">
            <a:solidFill>
              <a:schemeClr val="tx1"/>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B02DBFB5-5933-457A-A94E-2814ED6139B2}"/>
              </a:ext>
            </a:extLst>
          </p:cNvPr>
          <p:cNvSpPr>
            <a:spLocks noGrp="1"/>
          </p:cNvSpPr>
          <p:nvPr>
            <p:ph type="body" sz="quarter" idx="3"/>
          </p:nvPr>
        </p:nvSpPr>
        <p:spPr>
          <a:xfrm>
            <a:off x="484188" y="3440113"/>
            <a:ext cx="6054725" cy="4800600"/>
          </a:xfrm>
          <a:prstGeom prst="rect">
            <a:avLst/>
          </a:prstGeom>
        </p:spPr>
        <p:txBody>
          <a:bodyPr vert="horz" lIns="0" tIns="0" rIns="0" bIns="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cxnSp>
        <p:nvCxnSpPr>
          <p:cNvPr id="8" name="Straight Connector 7">
            <a:extLst>
              <a:ext uri="{FF2B5EF4-FFF2-40B4-BE49-F238E27FC236}">
                <a16:creationId xmlns:a16="http://schemas.microsoft.com/office/drawing/2014/main" id="{0625BCC6-042B-24B8-14D4-536FC73235A5}"/>
              </a:ext>
            </a:extLst>
          </p:cNvPr>
          <p:cNvCxnSpPr>
            <a:cxnSpLocks/>
          </p:cNvCxnSpPr>
          <p:nvPr/>
        </p:nvCxnSpPr>
        <p:spPr>
          <a:xfrm>
            <a:off x="465138" y="8548688"/>
            <a:ext cx="6076950" cy="0"/>
          </a:xfrm>
          <a:prstGeom prst="line">
            <a:avLst/>
          </a:prstGeom>
          <a:ln w="381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5A4C8EFA-6F31-604A-6050-828AF6C439D2}"/>
              </a:ext>
            </a:extLst>
          </p:cNvPr>
          <p:cNvSpPr txBox="1">
            <a:spLocks/>
          </p:cNvSpPr>
          <p:nvPr/>
        </p:nvSpPr>
        <p:spPr>
          <a:xfrm>
            <a:off x="924560" y="8708065"/>
            <a:ext cx="2169513" cy="297712"/>
          </a:xfrm>
          <a:prstGeom prst="rect">
            <a:avLst/>
          </a:prstGeom>
        </p:spPr>
        <p:txBody>
          <a:bodyPr lIns="0" tIns="0" rIns="0" bIns="0" anchor="b"/>
          <a:lstStyle>
            <a:defPPr>
              <a:defRPr lang="en-US"/>
            </a:defPPr>
            <a:lvl1pPr marL="0" algn="r" defTabSz="457200" rtl="0" eaLnBrk="1" latinLnBrk="0" hangingPunct="1">
              <a:defRPr sz="90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fontAlgn="auto">
              <a:lnSpc>
                <a:spcPct val="90000"/>
              </a:lnSpc>
              <a:spcBef>
                <a:spcPts val="0"/>
              </a:spcBef>
              <a:spcAft>
                <a:spcPts val="0"/>
              </a:spcAft>
              <a:defRPr/>
            </a:pPr>
            <a:r>
              <a:rPr lang="de-DE" sz="600" spc="-31">
                <a:solidFill>
                  <a:schemeClr val="tx1">
                    <a:lumMod val="50000"/>
                    <a:lumOff val="50000"/>
                  </a:schemeClr>
                </a:solidFill>
                <a:latin typeface="Arial" charset="0"/>
                <a:ea typeface="Arial" charset="0"/>
                <a:cs typeface="Arial" charset="0"/>
              </a:rPr>
              <a:t>© </a:t>
            </a:r>
            <a:fld id="{32C8D72F-B267-1342-A488-52BA5A04029C}" type="datetimeyyyy">
              <a:rPr lang="en-US" sz="600" spc="-31" smtClean="0">
                <a:solidFill>
                  <a:schemeClr val="tx1">
                    <a:lumMod val="50000"/>
                    <a:lumOff val="50000"/>
                  </a:schemeClr>
                </a:solidFill>
                <a:latin typeface="Arial" charset="0"/>
                <a:ea typeface="Arial" charset="0"/>
                <a:cs typeface="Arial" charset="0"/>
              </a:rPr>
              <a:pPr algn="l" fontAlgn="auto">
                <a:lnSpc>
                  <a:spcPct val="90000"/>
                </a:lnSpc>
                <a:spcBef>
                  <a:spcPts val="0"/>
                </a:spcBef>
                <a:spcAft>
                  <a:spcPts val="0"/>
                </a:spcAft>
                <a:defRPr/>
              </a:pPr>
              <a:t>2025</a:t>
            </a:fld>
            <a:r>
              <a:rPr lang="en-US" sz="600" spc="-31">
                <a:solidFill>
                  <a:schemeClr val="tx1">
                    <a:lumMod val="50000"/>
                    <a:lumOff val="50000"/>
                  </a:schemeClr>
                </a:solidFill>
                <a:latin typeface="Arial" charset="0"/>
                <a:ea typeface="Arial" charset="0"/>
                <a:cs typeface="Arial" charset="0"/>
              </a:rPr>
              <a:t> </a:t>
            </a:r>
            <a:r>
              <a:rPr lang="de-DE" sz="600" spc="-31">
                <a:solidFill>
                  <a:schemeClr val="tx1">
                    <a:lumMod val="50000"/>
                    <a:lumOff val="50000"/>
                  </a:schemeClr>
                </a:solidFill>
                <a:latin typeface="Arial" charset="0"/>
                <a:ea typeface="Arial" charset="0"/>
                <a:cs typeface="Arial" charset="0"/>
              </a:rPr>
              <a:t>Harvard Business School Publishing.  </a:t>
            </a:r>
            <a:br>
              <a:rPr lang="de-DE" sz="600" spc="-31">
                <a:solidFill>
                  <a:schemeClr val="tx1">
                    <a:lumMod val="50000"/>
                    <a:lumOff val="50000"/>
                  </a:schemeClr>
                </a:solidFill>
                <a:latin typeface="Arial" charset="0"/>
                <a:ea typeface="Arial" charset="0"/>
                <a:cs typeface="Arial" charset="0"/>
              </a:rPr>
            </a:br>
            <a:r>
              <a:rPr lang="de-DE" sz="600" spc="-31">
                <a:solidFill>
                  <a:schemeClr val="tx1">
                    <a:lumMod val="50000"/>
                    <a:lumOff val="50000"/>
                  </a:schemeClr>
                </a:solidFill>
                <a:latin typeface="Arial" charset="0"/>
                <a:ea typeface="Arial" charset="0"/>
                <a:cs typeface="Arial" charset="0"/>
              </a:rPr>
              <a:t>Harvard Business Publishing is an affiliate of Harvard Business School. </a:t>
            </a:r>
            <a:endParaRPr lang="en-US" sz="800" spc="-31">
              <a:solidFill>
                <a:schemeClr val="tx1">
                  <a:lumMod val="50000"/>
                  <a:lumOff val="50000"/>
                </a:schemeClr>
              </a:solidFill>
              <a:latin typeface="Arial" charset="0"/>
              <a:ea typeface="Arial" charset="0"/>
              <a:cs typeface="Arial" charset="0"/>
            </a:endParaRPr>
          </a:p>
        </p:txBody>
      </p:sp>
      <p:sp>
        <p:nvSpPr>
          <p:cNvPr id="11" name="Slide Number Placeholder 6">
            <a:extLst>
              <a:ext uri="{FF2B5EF4-FFF2-40B4-BE49-F238E27FC236}">
                <a16:creationId xmlns:a16="http://schemas.microsoft.com/office/drawing/2014/main" id="{4845754A-3AA7-4E7C-B060-69761EE511C9}"/>
              </a:ext>
            </a:extLst>
          </p:cNvPr>
          <p:cNvSpPr txBox="1">
            <a:spLocks/>
          </p:cNvSpPr>
          <p:nvPr/>
        </p:nvSpPr>
        <p:spPr>
          <a:xfrm>
            <a:off x="476250" y="8575675"/>
            <a:ext cx="447675" cy="430213"/>
          </a:xfrm>
          <a:prstGeom prst="rect">
            <a:avLst/>
          </a:prstGeom>
        </p:spPr>
        <p:txBody>
          <a:bodyPr lIns="0" tIns="0" rIns="0" bIns="0" anchor="b"/>
          <a:lstStyle>
            <a:defPPr>
              <a:defRPr lang="en-US"/>
            </a:defPPr>
            <a:lvl1pPr marL="0" algn="l" defTabSz="1097280" rtl="0" eaLnBrk="1" latinLnBrk="0" hangingPunct="1">
              <a:defRPr sz="800" kern="1200">
                <a:solidFill>
                  <a:schemeClr val="tx1"/>
                </a:solidFill>
                <a:latin typeface="Arial" panose="020B0604020202020204" pitchFamily="34" charset="0"/>
                <a:ea typeface="+mn-ea"/>
                <a:cs typeface="Arial" panose="020B0604020202020204" pitchFamily="34" charset="0"/>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auto">
              <a:spcBef>
                <a:spcPts val="0"/>
              </a:spcBef>
              <a:spcAft>
                <a:spcPts val="0"/>
              </a:spcAft>
              <a:defRPr/>
            </a:pPr>
            <a:fld id="{923DD679-AC00-7842-B3AB-9DAA96BE1716}" type="slidenum">
              <a:rPr lang="en-US" sz="600" smtClean="0">
                <a:solidFill>
                  <a:schemeClr val="tx1">
                    <a:lumMod val="50000"/>
                    <a:lumOff val="50000"/>
                  </a:schemeClr>
                </a:solidFill>
              </a:rPr>
              <a:pPr fontAlgn="auto">
                <a:spcBef>
                  <a:spcPts val="0"/>
                </a:spcBef>
                <a:spcAft>
                  <a:spcPts val="0"/>
                </a:spcAft>
                <a:defRPr/>
              </a:pPr>
              <a:t>‹#›</a:t>
            </a:fld>
            <a:endParaRPr lang="en-US" sz="600">
              <a:solidFill>
                <a:schemeClr val="tx1">
                  <a:lumMod val="50000"/>
                  <a:lumOff val="50000"/>
                </a:schemeClr>
              </a:solidFill>
            </a:endParaRPr>
          </a:p>
        </p:txBody>
      </p:sp>
      <p:pic>
        <p:nvPicPr>
          <p:cNvPr id="9" name="Graphic 8">
            <a:extLst>
              <a:ext uri="{FF2B5EF4-FFF2-40B4-BE49-F238E27FC236}">
                <a16:creationId xmlns:a16="http://schemas.microsoft.com/office/drawing/2014/main" id="{09198668-927C-79EE-50BC-55A5CEBF9288}"/>
              </a:ext>
            </a:extLst>
          </p:cNvPr>
          <p:cNvPicPr>
            <a:picLocks noChangeAspect="1"/>
          </p:cNvPicPr>
          <p:nvPr/>
        </p:nvPicPr>
        <p:blipFill>
          <a:blip r:embed="rId2"/>
          <a:stretch>
            <a:fillRect/>
          </a:stretch>
        </p:blipFill>
        <p:spPr>
          <a:xfrm>
            <a:off x="5448300" y="8791575"/>
            <a:ext cx="1089025" cy="255588"/>
          </a:xfrm>
          <a:prstGeom prst="rect">
            <a:avLst/>
          </a:prstGeom>
        </p:spPr>
      </p:pic>
    </p:spTree>
  </p:cSld>
  <p:clrMap bg1="lt1" tx1="dk1" bg2="lt2" tx2="dk2" accent1="accent1" accent2="accent2" accent3="accent3" accent4="accent4" accent5="accent5" accent6="accent6" hlink="hlink" folHlink="folHlink"/>
  <p:notesStyle>
    <a:lvl1pPr algn="l" defTabSz="930275" rtl="0" fontAlgn="base">
      <a:spcBef>
        <a:spcPct val="0"/>
      </a:spcBef>
      <a:spcAft>
        <a:spcPct val="0"/>
      </a:spcAft>
      <a:defRPr lang="en-US" sz="900" kern="1200" dirty="0">
        <a:solidFill>
          <a:srgbClr val="404040"/>
        </a:solidFill>
        <a:latin typeface="Arial" panose="020B0604020202020204" pitchFamily="34" charset="0"/>
        <a:ea typeface="+mn-ea"/>
        <a:cs typeface="Arial" panose="020B0604020202020204" pitchFamily="34" charset="0"/>
      </a:defRPr>
    </a:lvl1pPr>
    <a:lvl2pPr marL="4763" algn="l" defTabSz="930275" rtl="0" fontAlgn="base">
      <a:lnSpc>
        <a:spcPct val="90000"/>
      </a:lnSpc>
      <a:spcBef>
        <a:spcPct val="0"/>
      </a:spcBef>
      <a:spcAft>
        <a:spcPts val="413"/>
      </a:spcAft>
      <a:defRPr lang="en-US" sz="900" kern="1200" dirty="0">
        <a:solidFill>
          <a:srgbClr val="404040"/>
        </a:solidFill>
        <a:latin typeface="Arial" panose="020B0604020202020204" pitchFamily="34" charset="0"/>
        <a:ea typeface="+mn-ea"/>
        <a:cs typeface="Arial" panose="020B0604020202020204" pitchFamily="34" charset="0"/>
      </a:defRPr>
    </a:lvl2pPr>
    <a:lvl3pPr marL="4763" algn="l" defTabSz="930275" rtl="0" fontAlgn="base">
      <a:lnSpc>
        <a:spcPct val="90000"/>
      </a:lnSpc>
      <a:spcBef>
        <a:spcPct val="0"/>
      </a:spcBef>
      <a:spcAft>
        <a:spcPts val="413"/>
      </a:spcAft>
      <a:defRPr lang="en-US" sz="900" kern="1200" dirty="0">
        <a:solidFill>
          <a:srgbClr val="404040"/>
        </a:solidFill>
        <a:latin typeface="Arial" panose="020B0604020202020204" pitchFamily="34" charset="0"/>
        <a:ea typeface="+mn-ea"/>
        <a:cs typeface="Arial" panose="020B0604020202020204" pitchFamily="34" charset="0"/>
      </a:defRPr>
    </a:lvl3pPr>
    <a:lvl4pPr marL="147638" indent="-141288" algn="l" defTabSz="930275" rtl="0" fontAlgn="base">
      <a:lnSpc>
        <a:spcPct val="90000"/>
      </a:lnSpc>
      <a:spcBef>
        <a:spcPct val="0"/>
      </a:spcBef>
      <a:spcAft>
        <a:spcPts val="413"/>
      </a:spcAft>
      <a:buFont typeface="Arial" panose="020B0604020202020204" pitchFamily="34" charset="0"/>
      <a:buChar char="•"/>
      <a:defRPr lang="en-US" sz="900" kern="1200" dirty="0">
        <a:solidFill>
          <a:srgbClr val="404040"/>
        </a:solidFill>
        <a:latin typeface="Arial" panose="020B0604020202020204" pitchFamily="34" charset="0"/>
        <a:ea typeface="+mn-ea"/>
        <a:cs typeface="Arial" panose="020B0604020202020204" pitchFamily="34" charset="0"/>
      </a:defRPr>
    </a:lvl4pPr>
    <a:lvl5pPr marL="284163" indent="-131763" algn="l" defTabSz="930275" rtl="0" fontAlgn="base">
      <a:lnSpc>
        <a:spcPct val="90000"/>
      </a:lnSpc>
      <a:spcBef>
        <a:spcPct val="0"/>
      </a:spcBef>
      <a:spcAft>
        <a:spcPts val="413"/>
      </a:spcAft>
      <a:buFont typeface="Arial" panose="020B0604020202020204" pitchFamily="34" charset="0"/>
      <a:buChar char="•"/>
      <a:defRPr lang="en-US" sz="900" kern="1200" dirty="0">
        <a:solidFill>
          <a:srgbClr val="404040"/>
        </a:solidFill>
        <a:latin typeface="Arial" panose="020B0604020202020204" pitchFamily="34" charset="0"/>
        <a:ea typeface="+mn-ea"/>
        <a:cs typeface="Arial" panose="020B0604020202020204" pitchFamily="34" charset="0"/>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Facilitator notes</a:t>
            </a:r>
          </a:p>
          <a:p>
            <a:endParaRPr lang="en-US" sz="1200" b="1" i="0"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Instructions: </a:t>
            </a:r>
            <a:r>
              <a:rPr lang="en-US" sz="1200" dirty="0">
                <a:latin typeface="Arial" panose="020B0604020202020204" pitchFamily="34" charset="0"/>
                <a:cs typeface="Arial" panose="020B0604020202020204" pitchFamily="34" charset="0"/>
              </a:rPr>
              <a:t>Proceed to the next slide once the presentation is visible to the participants.</a:t>
            </a:r>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30 seconds]</a:t>
            </a:r>
          </a:p>
          <a:p>
            <a:endParaRPr lang="en-US" sz="1200" i="1" dirty="0">
              <a:latin typeface="Arial" panose="020B0604020202020204" pitchFamily="34" charset="0"/>
              <a:cs typeface="Arial" panose="020B0604020202020204" pitchFamily="34" charset="0"/>
            </a:endParaRPr>
          </a:p>
          <a:p>
            <a:r>
              <a:rPr lang="en-US" sz="1200" b="1" i="0" dirty="0">
                <a:latin typeface="Arial"/>
                <a:cs typeface="Arial"/>
              </a:rPr>
              <a:t>Say: </a:t>
            </a:r>
            <a:r>
              <a:rPr lang="en-US" sz="1200" i="1" dirty="0">
                <a:latin typeface="Arial"/>
                <a:cs typeface="Arial"/>
              </a:rPr>
              <a:t>Let’s first talk about how you can use gen AI to transform your team's work</a:t>
            </a:r>
            <a:r>
              <a:rPr lang="en-US" sz="1200" b="0" i="1" dirty="0">
                <a:solidFill>
                  <a:srgbClr val="000000"/>
                </a:solidFill>
                <a:effectLst/>
                <a:latin typeface="Arial"/>
                <a:cs typeface="Arial"/>
              </a:rPr>
              <a:t>.</a:t>
            </a:r>
            <a:endParaRPr lang="en-US" sz="1200" i="1" dirty="0">
              <a:latin typeface="Arial"/>
              <a:cs typeface="Aria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1580671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Arial"/>
                <a:cs typeface="Arial"/>
              </a:rPr>
              <a:t>Facilitator notes </a:t>
            </a:r>
            <a:r>
              <a:rPr lang="en-US" sz="1200" dirty="0">
                <a:solidFill>
                  <a:schemeClr val="tx1"/>
                </a:solidFill>
                <a:latin typeface="Arial"/>
                <a:cs typeface="Arial"/>
              </a:rPr>
              <a:t>[Time: 3 minutes]</a:t>
            </a:r>
          </a:p>
          <a:p>
            <a:endParaRPr lang="en-US" sz="1200" dirty="0">
              <a:solidFill>
                <a:schemeClr val="tx1"/>
              </a:solidFill>
              <a:latin typeface="Arial"/>
              <a:cs typeface="Arial"/>
            </a:endParaRPr>
          </a:p>
          <a:p>
            <a:pPr>
              <a:lnSpc>
                <a:spcPts val="1050"/>
              </a:lnSpc>
            </a:pPr>
            <a:r>
              <a:rPr lang="en-US" sz="1200" b="1" dirty="0">
                <a:solidFill>
                  <a:schemeClr val="tx1"/>
                </a:solidFill>
                <a:latin typeface="Arial"/>
                <a:cs typeface="Arial"/>
              </a:rPr>
              <a:t>Say: </a:t>
            </a:r>
            <a:r>
              <a:rPr lang="en-US" sz="1200" i="1" dirty="0">
                <a:solidFill>
                  <a:schemeClr val="tx1"/>
                </a:solidFill>
                <a:latin typeface="Arial"/>
                <a:cs typeface="Arial"/>
              </a:rPr>
              <a:t>Generative AI is having a major impact on business and society. These tools, such as ChatGPT, are powered by large language models, or LLMs. LLMs generate text, while other gen AI tools can generate images, videos, and sounds. They all work by analyzing patterns in enormous data sets to generate new content. As gen AI technology evolves, it’s crucial to continually build your team's skills and learn to adapt in an ever-changing landscape. Set aside time each week for exploring AI tools and experimenting with their capabilities, and schedule regular meetings where your team can share insights, discuss challenges, and ask questions as a group. </a:t>
            </a:r>
            <a:endParaRPr lang="en-US" sz="1200" dirty="0">
              <a:solidFill>
                <a:schemeClr val="tx1"/>
              </a:solidFill>
            </a:endParaRPr>
          </a:p>
          <a:p>
            <a:endParaRPr lang="en-US" sz="1200" i="1" dirty="0">
              <a:solidFill>
                <a:schemeClr val="tx1"/>
              </a:solidFill>
              <a:latin typeface="Arial"/>
              <a:cs typeface="Arial"/>
            </a:endParaRPr>
          </a:p>
          <a:p>
            <a:r>
              <a:rPr lang="en-US" sz="1200" i="1" dirty="0">
                <a:solidFill>
                  <a:schemeClr val="tx1"/>
                </a:solidFill>
                <a:latin typeface="Arial"/>
                <a:cs typeface="Arial"/>
              </a:rPr>
              <a:t>But to make the most of gen AI, you’ll want to do more than learn new tools. </a:t>
            </a:r>
            <a:r>
              <a:rPr lang="en-US" sz="1200" b="0" i="1" dirty="0">
                <a:solidFill>
                  <a:schemeClr val="tx1"/>
                </a:solidFill>
                <a:latin typeface="Arial"/>
                <a:cs typeface="Arial"/>
              </a:rPr>
              <a:t>To </a:t>
            </a:r>
            <a:r>
              <a:rPr lang="en-US" sz="1200" i="1" dirty="0">
                <a:solidFill>
                  <a:schemeClr val="tx1"/>
                </a:solidFill>
                <a:latin typeface="Arial"/>
                <a:cs typeface="Arial"/>
              </a:rPr>
              <a:t>truly transform</a:t>
            </a:r>
            <a:r>
              <a:rPr lang="en-US" sz="1200" b="0" i="1" dirty="0">
                <a:solidFill>
                  <a:schemeClr val="tx1"/>
                </a:solidFill>
                <a:latin typeface="Arial"/>
                <a:cs typeface="Arial"/>
              </a:rPr>
              <a:t> </a:t>
            </a:r>
            <a:r>
              <a:rPr lang="en-US" sz="1200" b="0" i="1" u="none" dirty="0">
                <a:solidFill>
                  <a:schemeClr val="tx1"/>
                </a:solidFill>
                <a:latin typeface="Arial"/>
                <a:cs typeface="Arial"/>
              </a:rPr>
              <a:t>your team’s work, you’ll also need to </a:t>
            </a:r>
            <a:r>
              <a:rPr lang="en-US" sz="1200" i="1" dirty="0">
                <a:solidFill>
                  <a:schemeClr val="tx1"/>
                </a:solidFill>
                <a:latin typeface="Arial"/>
                <a:cs typeface="Arial"/>
              </a:rPr>
              <a:t>articulate</a:t>
            </a:r>
            <a:r>
              <a:rPr lang="en-US" sz="1200" b="0" i="1" u="none" dirty="0">
                <a:solidFill>
                  <a:schemeClr val="tx1"/>
                </a:solidFill>
                <a:latin typeface="Arial"/>
                <a:cs typeface="Arial"/>
              </a:rPr>
              <a:t> a clear vision for </a:t>
            </a:r>
            <a:r>
              <a:rPr lang="en-US" sz="1200" i="1" dirty="0">
                <a:solidFill>
                  <a:schemeClr val="tx1"/>
                </a:solidFill>
                <a:latin typeface="Arial"/>
                <a:cs typeface="Arial"/>
              </a:rPr>
              <a:t>how you'll leverage</a:t>
            </a:r>
            <a:r>
              <a:rPr lang="en-US" sz="1200" b="0" i="1" u="none" dirty="0">
                <a:solidFill>
                  <a:schemeClr val="tx1"/>
                </a:solidFill>
                <a:latin typeface="Arial"/>
                <a:cs typeface="Arial"/>
              </a:rPr>
              <a:t> this technology to redefine how </a:t>
            </a:r>
            <a:r>
              <a:rPr lang="en-US" sz="1200" i="1" dirty="0">
                <a:solidFill>
                  <a:schemeClr val="tx1"/>
                </a:solidFill>
                <a:latin typeface="Arial"/>
                <a:cs typeface="Arial"/>
              </a:rPr>
              <a:t>you deliver</a:t>
            </a:r>
            <a:r>
              <a:rPr lang="en-US" sz="1200" b="0" i="1" u="none" dirty="0">
                <a:solidFill>
                  <a:schemeClr val="tx1"/>
                </a:solidFill>
                <a:latin typeface="Arial"/>
                <a:cs typeface="Arial"/>
              </a:rPr>
              <a:t> value</a:t>
            </a:r>
            <a:r>
              <a:rPr lang="en-US" sz="1200" i="1" dirty="0">
                <a:solidFill>
                  <a:schemeClr val="tx1"/>
                </a:solidFill>
                <a:latin typeface="Arial"/>
                <a:cs typeface="Arial"/>
              </a:rPr>
              <a:t> to your organization. </a:t>
            </a:r>
            <a:endParaRPr lang="en-US" sz="1200" dirty="0">
              <a:solidFill>
                <a:schemeClr val="tx1"/>
              </a:solidFill>
            </a:endParaRPr>
          </a:p>
          <a:p>
            <a:endParaRPr lang="en-US" sz="1200" i="1" dirty="0">
              <a:solidFill>
                <a:schemeClr val="tx1"/>
              </a:solidFill>
              <a:latin typeface="Arial"/>
              <a:cs typeface="Arial"/>
            </a:endParaRPr>
          </a:p>
          <a:p>
            <a:r>
              <a:rPr lang="en-US" sz="1200" i="1" dirty="0">
                <a:solidFill>
                  <a:schemeClr val="tx1"/>
                </a:solidFill>
                <a:latin typeface="Arial"/>
                <a:cs typeface="Arial"/>
              </a:rPr>
              <a:t>Involve your team in the conversation and together move beyond talking about </a:t>
            </a:r>
            <a:r>
              <a:rPr lang="en-US" sz="1200" u="sng" dirty="0">
                <a:solidFill>
                  <a:schemeClr val="tx1"/>
                </a:solidFill>
                <a:latin typeface="Arial"/>
                <a:cs typeface="Arial"/>
              </a:rPr>
              <a:t>what</a:t>
            </a:r>
            <a:r>
              <a:rPr lang="en-US" sz="1200" dirty="0">
                <a:solidFill>
                  <a:schemeClr val="tx1"/>
                </a:solidFill>
                <a:latin typeface="Arial"/>
                <a:cs typeface="Arial"/>
              </a:rPr>
              <a:t> </a:t>
            </a:r>
            <a:r>
              <a:rPr lang="en-US" sz="1200" i="1" dirty="0">
                <a:solidFill>
                  <a:schemeClr val="tx1"/>
                </a:solidFill>
                <a:latin typeface="Arial"/>
                <a:cs typeface="Arial"/>
              </a:rPr>
              <a:t>gen AI can do to </a:t>
            </a:r>
            <a:r>
              <a:rPr lang="en-US" sz="1200" u="sng" dirty="0">
                <a:solidFill>
                  <a:schemeClr val="tx1"/>
                </a:solidFill>
                <a:latin typeface="Arial"/>
                <a:cs typeface="Arial"/>
              </a:rPr>
              <a:t>how</a:t>
            </a:r>
            <a:r>
              <a:rPr lang="en-US" sz="1200" dirty="0">
                <a:solidFill>
                  <a:schemeClr val="tx1"/>
                </a:solidFill>
                <a:latin typeface="Arial"/>
                <a:cs typeface="Arial"/>
              </a:rPr>
              <a:t> </a:t>
            </a:r>
            <a:r>
              <a:rPr lang="en-US" sz="1200" i="1" dirty="0">
                <a:solidFill>
                  <a:schemeClr val="tx1"/>
                </a:solidFill>
                <a:latin typeface="Arial"/>
                <a:cs typeface="Arial"/>
              </a:rPr>
              <a:t>it can drive meaningful results. </a:t>
            </a:r>
            <a:r>
              <a:rPr lang="en-US" sz="1200" i="1" u="none" dirty="0">
                <a:solidFill>
                  <a:schemeClr val="tx1"/>
                </a:solidFill>
                <a:latin typeface="Arial"/>
                <a:cs typeface="Arial"/>
              </a:rPr>
              <a:t>To identify your vision and bring it to life:</a:t>
            </a:r>
          </a:p>
          <a:p>
            <a:endParaRPr lang="en-US" sz="1200" u="none" dirty="0">
              <a:solidFill>
                <a:schemeClr val="tx1"/>
              </a:solidFill>
            </a:endParaRPr>
          </a:p>
          <a:p>
            <a:pPr marL="171450" indent="-171450">
              <a:buFont typeface="Arial" panose="020B0604020202020204" pitchFamily="34" charset="0"/>
              <a:buChar char="•"/>
            </a:pPr>
            <a:r>
              <a:rPr lang="en-US" sz="1200" i="1" u="none" dirty="0">
                <a:solidFill>
                  <a:schemeClr val="tx1"/>
                </a:solidFill>
                <a:latin typeface="Arial"/>
                <a:cs typeface="Arial"/>
              </a:rPr>
              <a:t>Craft a strategy that outlines where AI can add the most impact </a:t>
            </a:r>
            <a:r>
              <a:rPr lang="en-US" sz="1200" i="1" dirty="0">
                <a:solidFill>
                  <a:schemeClr val="tx1"/>
                </a:solidFill>
                <a:latin typeface="Arial"/>
                <a:cs typeface="Arial"/>
              </a:rPr>
              <a:t>right now </a:t>
            </a:r>
            <a:r>
              <a:rPr lang="en-US" sz="1200" i="1" u="none" dirty="0">
                <a:solidFill>
                  <a:schemeClr val="tx1"/>
                </a:solidFill>
                <a:latin typeface="Arial"/>
                <a:cs typeface="Arial"/>
              </a:rPr>
              <a:t>and help your team contribute to broader organizational goals.</a:t>
            </a:r>
          </a:p>
          <a:p>
            <a:pPr marL="171450" indent="-171450">
              <a:buFont typeface="Arial" panose="020B0604020202020204" pitchFamily="34" charset="0"/>
              <a:buChar char="•"/>
            </a:pPr>
            <a:r>
              <a:rPr lang="en-US" sz="1200" i="1" u="none" dirty="0">
                <a:solidFill>
                  <a:schemeClr val="tx1"/>
                </a:solidFill>
                <a:latin typeface="Arial"/>
                <a:cs typeface="Arial"/>
              </a:rPr>
              <a:t>Help your team see gen AI not as a replacement for existing roles, but as a tool that can amplify their creativity, skills, and influence.</a:t>
            </a:r>
          </a:p>
          <a:p>
            <a:pPr marL="171450" indent="-171450">
              <a:buFont typeface="Arial" panose="020B0604020202020204" pitchFamily="34" charset="0"/>
              <a:buChar char="•"/>
            </a:pPr>
            <a:r>
              <a:rPr lang="en-US" sz="1200" i="1" u="none" dirty="0">
                <a:solidFill>
                  <a:schemeClr val="tx1"/>
                </a:solidFill>
                <a:latin typeface="Arial"/>
                <a:cs typeface="Arial"/>
              </a:rPr>
              <a:t>Look beyond immediate applications and prepare for future developments</a:t>
            </a:r>
            <a:r>
              <a:rPr lang="en-US" sz="1200" i="1" dirty="0">
                <a:solidFill>
                  <a:schemeClr val="tx1"/>
                </a:solidFill>
                <a:latin typeface="Arial"/>
                <a:cs typeface="Arial"/>
              </a:rPr>
              <a:t>, such as anticipating how advancements in AI could enable predictive decision-making, create hyper-personalized user experiences, or unlock new business models that were previously unattainable.</a:t>
            </a:r>
            <a:endParaRPr lang="en-US" sz="1200" i="1" u="none" dirty="0">
              <a:solidFill>
                <a:schemeClr val="tx1"/>
              </a:solidFill>
              <a:latin typeface="Arial"/>
              <a:cs typeface="Arial"/>
            </a:endParaRPr>
          </a:p>
          <a:p>
            <a:endParaRPr lang="en-US" sz="1200" dirty="0">
              <a:solidFill>
                <a:schemeClr val="tx1"/>
              </a:solidFill>
              <a:latin typeface="Arial"/>
              <a:cs typeface="Arial"/>
            </a:endParaRPr>
          </a:p>
          <a:p>
            <a:endParaRPr lang="en-US" sz="1200" dirty="0">
              <a:solidFill>
                <a:schemeClr val="tx1"/>
              </a:solidFill>
            </a:endParaRPr>
          </a:p>
        </p:txBody>
      </p:sp>
    </p:spTree>
    <p:extLst>
      <p:ext uri="{BB962C8B-B14F-4D97-AF65-F5344CB8AC3E}">
        <p14:creationId xmlns:p14="http://schemas.microsoft.com/office/powerpoint/2010/main" val="1748608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Arial"/>
                <a:cs typeface="Arial"/>
              </a:rPr>
              <a:t>Facilitator notes </a:t>
            </a:r>
            <a:r>
              <a:rPr lang="en-US" sz="1200" dirty="0">
                <a:solidFill>
                  <a:schemeClr val="tx1"/>
                </a:solidFill>
                <a:latin typeface="Arial"/>
                <a:cs typeface="Arial"/>
              </a:rPr>
              <a:t>[Time: 3 minutes, 30 seconds]</a:t>
            </a:r>
          </a:p>
          <a:p>
            <a:endParaRPr lang="en-US" sz="1200" dirty="0">
              <a:solidFill>
                <a:schemeClr val="tx1"/>
              </a:solidFill>
            </a:endParaRPr>
          </a:p>
          <a:p>
            <a:pPr>
              <a:lnSpc>
                <a:spcPts val="1050"/>
              </a:lnSpc>
            </a:pPr>
            <a:r>
              <a:rPr lang="en-US" sz="1200" b="1" dirty="0">
                <a:solidFill>
                  <a:schemeClr val="tx1"/>
                </a:solidFill>
                <a:latin typeface="Arial"/>
                <a:cs typeface="Arial"/>
              </a:rPr>
              <a:t>Say: </a:t>
            </a:r>
            <a:r>
              <a:rPr lang="en-US" sz="1200" i="1" dirty="0">
                <a:solidFill>
                  <a:schemeClr val="tx1"/>
                </a:solidFill>
                <a:latin typeface="Arial"/>
                <a:cs typeface="Arial"/>
              </a:rPr>
              <a:t>Gen AI is a game-changer for just about every industry and role. Let's look at how a few different industries are leveraging gen AI to create value for their organizations, clients, and customers. Take a few minutes to review how teams in healthcare, finance, retail, manufacturing, construction, and the automotive industries are using gen AI to reimagine how they approach their work.</a:t>
            </a:r>
            <a:endParaRPr lang="en-US" sz="1200" i="1" dirty="0">
              <a:solidFill>
                <a:schemeClr val="tx1"/>
              </a:solidFill>
            </a:endParaRPr>
          </a:p>
          <a:p>
            <a:pPr>
              <a:lnSpc>
                <a:spcPts val="1050"/>
              </a:lnSpc>
            </a:pPr>
            <a:endParaRPr lang="en-US" sz="1200" i="1" dirty="0">
              <a:solidFill>
                <a:schemeClr val="tx1"/>
              </a:solidFill>
              <a:latin typeface="Arial"/>
              <a:cs typeface="Arial"/>
            </a:endParaRPr>
          </a:p>
          <a:p>
            <a:pPr>
              <a:lnSpc>
                <a:spcPts val="1050"/>
              </a:lnSpc>
            </a:pPr>
            <a:r>
              <a:rPr lang="en-US" sz="1200" b="1" dirty="0">
                <a:solidFill>
                  <a:schemeClr val="tx1"/>
                </a:solidFill>
                <a:latin typeface="Arial"/>
                <a:cs typeface="Arial"/>
              </a:rPr>
              <a:t>Instructions: </a:t>
            </a:r>
            <a:r>
              <a:rPr lang="en-US" sz="1200" dirty="0">
                <a:solidFill>
                  <a:schemeClr val="tx1"/>
                </a:solidFill>
                <a:latin typeface="Arial"/>
                <a:cs typeface="Arial"/>
              </a:rPr>
              <a:t>Give participants a few minutes to review the slide before moving on to the discussion questions on the next slide.</a:t>
            </a:r>
            <a:endParaRPr lang="en-US" sz="1200" b="1" dirty="0">
              <a:solidFill>
                <a:schemeClr val="tx1"/>
              </a:solidFill>
            </a:endParaRPr>
          </a:p>
        </p:txBody>
      </p:sp>
    </p:spTree>
    <p:extLst>
      <p:ext uri="{BB962C8B-B14F-4D97-AF65-F5344CB8AC3E}">
        <p14:creationId xmlns:p14="http://schemas.microsoft.com/office/powerpoint/2010/main" val="3391750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050"/>
              </a:lnSpc>
            </a:pPr>
            <a:r>
              <a:rPr lang="en-US" sz="1200" b="1" i="0" u="none" strike="noStrike" dirty="0">
                <a:solidFill>
                  <a:srgbClr val="000000"/>
                </a:solidFill>
                <a:effectLst/>
                <a:latin typeface="Arial"/>
                <a:cs typeface="Arial"/>
              </a:rPr>
              <a:t>Facilitator notes </a:t>
            </a:r>
            <a:r>
              <a:rPr lang="en-US" sz="1200" b="0" i="0" u="none" strike="noStrike" dirty="0">
                <a:solidFill>
                  <a:srgbClr val="000000"/>
                </a:solidFill>
                <a:effectLst/>
                <a:latin typeface="Arial"/>
                <a:cs typeface="Arial"/>
              </a:rPr>
              <a:t>[Time: </a:t>
            </a:r>
            <a:r>
              <a:rPr lang="en-US" sz="1200" dirty="0">
                <a:solidFill>
                  <a:srgbClr val="000000"/>
                </a:solidFill>
                <a:latin typeface="Arial"/>
                <a:cs typeface="Arial"/>
              </a:rPr>
              <a:t>8 </a:t>
            </a:r>
            <a:r>
              <a:rPr lang="en-US" sz="1200" b="0" i="0" u="none" strike="noStrike" dirty="0">
                <a:solidFill>
                  <a:srgbClr val="000000"/>
                </a:solidFill>
                <a:effectLst/>
                <a:latin typeface="Arial"/>
                <a:cs typeface="Arial"/>
              </a:rPr>
              <a:t>minutes]</a:t>
            </a:r>
          </a:p>
          <a:p>
            <a:pPr algn="l" rtl="0" fontAlgn="base">
              <a:lnSpc>
                <a:spcPts val="1050"/>
              </a:lnSpc>
            </a:pPr>
            <a:endParaRPr lang="en-US" sz="1200" b="0" i="0" u="none" strike="noStrike" dirty="0">
              <a:solidFill>
                <a:srgbClr val="000000"/>
              </a:solidFill>
              <a:effectLst/>
              <a:latin typeface="Arial" panose="020B0604020202020204" pitchFamily="34" charset="0"/>
              <a:cs typeface="Arial" panose="020B0604020202020204" pitchFamily="34" charset="0"/>
            </a:endParaRPr>
          </a:p>
          <a:p>
            <a:pPr>
              <a:lnSpc>
                <a:spcPts val="1050"/>
              </a:lnSpc>
            </a:pPr>
            <a:r>
              <a:rPr lang="en-US" sz="1200" b="1" i="0" u="none" strike="noStrike" dirty="0">
                <a:solidFill>
                  <a:srgbClr val="000000"/>
                </a:solidFill>
                <a:effectLst/>
                <a:latin typeface="Arial"/>
                <a:cs typeface="Arial"/>
              </a:rPr>
              <a:t>Say:</a:t>
            </a:r>
            <a:r>
              <a:rPr lang="en-US" sz="1200" b="1" i="0" u="none" strike="noStrike" dirty="0">
                <a:solidFill>
                  <a:srgbClr val="20A47C"/>
                </a:solidFill>
                <a:effectLst/>
                <a:latin typeface="Arial"/>
                <a:cs typeface="Arial"/>
              </a:rPr>
              <a:t> </a:t>
            </a:r>
            <a:r>
              <a:rPr lang="en-US" sz="1200" i="1" dirty="0">
                <a:latin typeface="Arial"/>
                <a:cs typeface="Arial"/>
              </a:rPr>
              <a:t>As you just saw, you can use gen AI to do all sorts of things.</a:t>
            </a:r>
            <a:r>
              <a:rPr lang="en-US" sz="1200" b="0" i="1" u="none" strike="noStrike" dirty="0">
                <a:solidFill>
                  <a:srgbClr val="404040"/>
                </a:solidFill>
                <a:effectLst/>
                <a:latin typeface="Arial"/>
                <a:cs typeface="Arial"/>
              </a:rPr>
              <a:t> Let’s </a:t>
            </a:r>
            <a:r>
              <a:rPr lang="en-US" sz="1200" i="1" dirty="0">
                <a:latin typeface="Arial"/>
                <a:cs typeface="Arial"/>
              </a:rPr>
              <a:t>first </a:t>
            </a:r>
            <a:r>
              <a:rPr lang="en-US" sz="1200" b="0" i="1" u="none" strike="noStrike" dirty="0">
                <a:solidFill>
                  <a:srgbClr val="404040"/>
                </a:solidFill>
                <a:effectLst/>
                <a:latin typeface="Arial"/>
                <a:cs typeface="Arial"/>
              </a:rPr>
              <a:t>spend a few minutes talking about </a:t>
            </a:r>
            <a:r>
              <a:rPr lang="en-US" sz="1200" i="1" dirty="0">
                <a:latin typeface="Arial"/>
                <a:cs typeface="Arial"/>
              </a:rPr>
              <a:t>how</a:t>
            </a:r>
            <a:r>
              <a:rPr lang="en-US" sz="1200" b="0" i="1" u="none" strike="noStrike" dirty="0">
                <a:solidFill>
                  <a:srgbClr val="404040"/>
                </a:solidFill>
                <a:effectLst/>
                <a:latin typeface="Arial"/>
                <a:cs typeface="Arial"/>
              </a:rPr>
              <a:t> </a:t>
            </a:r>
            <a:r>
              <a:rPr lang="en-US" sz="1200" i="1" dirty="0">
                <a:latin typeface="Arial"/>
                <a:cs typeface="Arial"/>
              </a:rPr>
              <a:t>your team is currently using gen</a:t>
            </a:r>
            <a:r>
              <a:rPr lang="en-US" sz="1200" b="0" i="1" u="none" strike="noStrike" dirty="0">
                <a:solidFill>
                  <a:srgbClr val="404040"/>
                </a:solidFill>
                <a:effectLst/>
                <a:latin typeface="Arial"/>
                <a:cs typeface="Arial"/>
              </a:rPr>
              <a:t> </a:t>
            </a:r>
            <a:r>
              <a:rPr lang="en-US" sz="1200" i="1" dirty="0">
                <a:latin typeface="Arial"/>
                <a:cs typeface="Arial"/>
              </a:rPr>
              <a:t>AI.</a:t>
            </a:r>
            <a:r>
              <a:rPr lang="en-US" sz="1200" b="0" i="1" u="none" strike="noStrike" dirty="0">
                <a:solidFill>
                  <a:srgbClr val="404040"/>
                </a:solidFill>
                <a:effectLst/>
                <a:latin typeface="Arial"/>
                <a:cs typeface="Arial"/>
              </a:rPr>
              <a:t> </a:t>
            </a:r>
            <a:r>
              <a:rPr lang="en-US" sz="1200" i="1" dirty="0">
                <a:latin typeface="Arial"/>
                <a:cs typeface="Arial"/>
              </a:rPr>
              <a:t>Specifically, in what ways has gen AI made your work more efficient? </a:t>
            </a:r>
            <a:r>
              <a:rPr lang="en-US" sz="1200" b="0" i="1" u="none" strike="noStrike" dirty="0">
                <a:solidFill>
                  <a:srgbClr val="404040"/>
                </a:solidFill>
                <a:effectLst/>
                <a:latin typeface="Arial"/>
                <a:cs typeface="Arial"/>
              </a:rPr>
              <a:t>Please chat in some </a:t>
            </a:r>
            <a:r>
              <a:rPr lang="en-US" sz="1200" i="1" dirty="0">
                <a:latin typeface="Arial"/>
                <a:cs typeface="Arial"/>
              </a:rPr>
              <a:t>examples or</a:t>
            </a:r>
            <a:r>
              <a:rPr lang="en-US" sz="1200" b="0" i="1" u="none" strike="noStrike" dirty="0">
                <a:solidFill>
                  <a:srgbClr val="404040"/>
                </a:solidFill>
                <a:effectLst/>
                <a:latin typeface="Arial"/>
                <a:cs typeface="Arial"/>
              </a:rPr>
              <a:t> raise your hand to share.</a:t>
            </a:r>
            <a:endParaRPr lang="en-US" sz="1200" b="0" i="1" u="none" strike="noStrike" dirty="0">
              <a:solidFill>
                <a:srgbClr val="333333"/>
              </a:solidFill>
              <a:effectLst/>
            </a:endParaRPr>
          </a:p>
          <a:p>
            <a:pPr algn="l" rtl="0" fontAlgn="base">
              <a:lnSpc>
                <a:spcPts val="1050"/>
              </a:lnSpc>
            </a:pPr>
            <a:endParaRPr lang="en-US" sz="1200" b="0" i="1" u="none" strike="noStrike" dirty="0">
              <a:solidFill>
                <a:srgbClr val="404040"/>
              </a:solidFill>
              <a:effectLst/>
              <a:latin typeface="Arial" panose="020B0604020202020204" pitchFamily="34" charset="0"/>
              <a:cs typeface="Arial" panose="020B0604020202020204" pitchFamily="34" charset="0"/>
            </a:endParaRPr>
          </a:p>
          <a:p>
            <a:r>
              <a:rPr lang="en-US" sz="1200" b="1" i="0" u="none" strike="noStrike" dirty="0">
                <a:solidFill>
                  <a:srgbClr val="404040"/>
                </a:solidFill>
                <a:effectLst/>
                <a:latin typeface="Arial"/>
                <a:cs typeface="Arial"/>
              </a:rPr>
              <a:t>Instructions: </a:t>
            </a:r>
            <a:r>
              <a:rPr lang="en-US" sz="1200" dirty="0">
                <a:latin typeface="Arial"/>
                <a:cs typeface="Arial"/>
              </a:rPr>
              <a:t>As participants respond, point</a:t>
            </a:r>
            <a:r>
              <a:rPr lang="en-US" sz="1200" b="0" i="0" u="none" strike="noStrike" dirty="0">
                <a:solidFill>
                  <a:srgbClr val="404040"/>
                </a:solidFill>
                <a:effectLst/>
                <a:latin typeface="Arial"/>
                <a:cs typeface="Arial"/>
              </a:rPr>
              <a:t> out </a:t>
            </a:r>
            <a:r>
              <a:rPr lang="en-US" sz="1200" dirty="0">
                <a:latin typeface="Arial"/>
                <a:cs typeface="Arial"/>
              </a:rPr>
              <a:t>a few</a:t>
            </a:r>
            <a:r>
              <a:rPr lang="en-US" sz="1200" b="0" i="0" u="none" strike="noStrike" dirty="0">
                <a:solidFill>
                  <a:srgbClr val="404040"/>
                </a:solidFill>
                <a:effectLst/>
                <a:latin typeface="Arial"/>
                <a:cs typeface="Arial"/>
              </a:rPr>
              <a:t> </a:t>
            </a:r>
            <a:r>
              <a:rPr lang="en-US" sz="1200" dirty="0">
                <a:latin typeface="Arial"/>
                <a:cs typeface="Arial"/>
              </a:rPr>
              <a:t>use cases</a:t>
            </a:r>
            <a:r>
              <a:rPr lang="en-US" sz="1200" b="0" i="0" u="none" strike="noStrike" dirty="0">
                <a:solidFill>
                  <a:srgbClr val="404040"/>
                </a:solidFill>
                <a:effectLst/>
                <a:latin typeface="Arial"/>
                <a:cs typeface="Arial"/>
              </a:rPr>
              <a:t> and add them to the slide. Choose </a:t>
            </a:r>
            <a:r>
              <a:rPr lang="en-US" sz="1200" dirty="0">
                <a:latin typeface="Arial"/>
                <a:cs typeface="Arial"/>
              </a:rPr>
              <a:t>two or</a:t>
            </a:r>
            <a:r>
              <a:rPr lang="en-US" sz="1200" b="0" i="0" u="none" strike="noStrike" dirty="0">
                <a:solidFill>
                  <a:srgbClr val="404040"/>
                </a:solidFill>
                <a:effectLst/>
                <a:latin typeface="Arial"/>
                <a:cs typeface="Arial"/>
              </a:rPr>
              <a:t> three </a:t>
            </a:r>
            <a:r>
              <a:rPr lang="en-US" sz="1200" dirty="0">
                <a:latin typeface="Arial"/>
                <a:cs typeface="Arial"/>
              </a:rPr>
              <a:t>responses to</a:t>
            </a:r>
            <a:r>
              <a:rPr lang="en-US" sz="1200" b="0" i="0" u="none" strike="noStrike" dirty="0">
                <a:solidFill>
                  <a:srgbClr val="404040"/>
                </a:solidFill>
                <a:effectLst/>
                <a:latin typeface="Arial"/>
                <a:cs typeface="Arial"/>
              </a:rPr>
              <a:t> discuss. Invite participants to share </a:t>
            </a:r>
            <a:r>
              <a:rPr lang="en-US" sz="1200" dirty="0">
                <a:latin typeface="Arial"/>
                <a:cs typeface="Arial"/>
              </a:rPr>
              <a:t>what they're</a:t>
            </a:r>
            <a:r>
              <a:rPr lang="en-US" sz="1200" b="0" i="0" u="none" strike="noStrike" dirty="0">
                <a:solidFill>
                  <a:srgbClr val="404040"/>
                </a:solidFill>
                <a:effectLst/>
                <a:latin typeface="Arial"/>
                <a:cs typeface="Arial"/>
              </a:rPr>
              <a:t> already doing with gen AI, or what they know others are doing. </a:t>
            </a:r>
            <a:r>
              <a:rPr lang="en-US" sz="1200" b="1" i="0" u="none" strike="noStrike" dirty="0">
                <a:solidFill>
                  <a:srgbClr val="404040"/>
                </a:solidFill>
                <a:effectLst/>
                <a:latin typeface="Arial"/>
                <a:cs typeface="Arial"/>
              </a:rPr>
              <a:t>​</a:t>
            </a:r>
            <a:r>
              <a:rPr lang="en-US" sz="1200" b="0" i="0" u="none" strike="noStrike" dirty="0">
                <a:solidFill>
                  <a:srgbClr val="404040"/>
                </a:solidFill>
                <a:effectLst/>
                <a:latin typeface="Arial"/>
                <a:cs typeface="Arial"/>
              </a:rPr>
              <a:t>Be prepared to provide one or two examples of how to </a:t>
            </a:r>
            <a:r>
              <a:rPr lang="en-US" sz="1200" dirty="0">
                <a:latin typeface="Arial"/>
                <a:cs typeface="Arial"/>
              </a:rPr>
              <a:t>use gen</a:t>
            </a:r>
            <a:r>
              <a:rPr lang="en-US" sz="1200" b="0" i="0" u="none" strike="noStrike" dirty="0">
                <a:solidFill>
                  <a:srgbClr val="404040"/>
                </a:solidFill>
                <a:effectLst/>
                <a:latin typeface="Arial"/>
                <a:cs typeface="Arial"/>
              </a:rPr>
              <a:t> </a:t>
            </a:r>
            <a:r>
              <a:rPr lang="en-US" sz="1200" dirty="0">
                <a:latin typeface="Arial"/>
                <a:cs typeface="Arial"/>
              </a:rPr>
              <a:t>AI. You might</a:t>
            </a:r>
            <a:r>
              <a:rPr lang="en-US" sz="1200" b="0" i="0" u="none" strike="noStrike" dirty="0">
                <a:solidFill>
                  <a:srgbClr val="404040"/>
                </a:solidFill>
                <a:effectLst/>
                <a:latin typeface="Arial"/>
                <a:cs typeface="Arial"/>
              </a:rPr>
              <a:t> include</a:t>
            </a:r>
            <a:r>
              <a:rPr lang="en-US" sz="1200" dirty="0">
                <a:latin typeface="Arial"/>
                <a:cs typeface="Arial"/>
              </a:rPr>
              <a:t>:</a:t>
            </a:r>
            <a:r>
              <a:rPr lang="en-US" sz="1200" b="0" i="0" dirty="0">
                <a:solidFill>
                  <a:srgbClr val="444444"/>
                </a:solidFill>
                <a:effectLst/>
                <a:latin typeface="Arial"/>
                <a:cs typeface="Arial"/>
              </a:rPr>
              <a:t>​</a:t>
            </a:r>
          </a:p>
          <a:p>
            <a:endParaRPr lang="en-US" sz="1200" b="0" i="0" dirty="0">
              <a:solidFill>
                <a:srgbClr val="444444"/>
              </a:solidFill>
              <a:effectLst/>
              <a:latin typeface="Arial"/>
              <a:cs typeface="Arial"/>
            </a:endParaRPr>
          </a:p>
          <a:p>
            <a:pPr marL="171450" indent="-171450">
              <a:buFont typeface="Arial" panose="020B0604020202020204" pitchFamily="34" charset="0"/>
              <a:buChar char="•"/>
              <a:defRPr/>
            </a:pPr>
            <a:r>
              <a:rPr lang="en-US" sz="1200" dirty="0">
                <a:solidFill>
                  <a:srgbClr val="444444"/>
                </a:solidFill>
                <a:latin typeface="Arial"/>
                <a:cs typeface="Arial"/>
              </a:rPr>
              <a:t>Generate first drafts of reports or summarize meetings.</a:t>
            </a:r>
          </a:p>
          <a:p>
            <a:pPr marL="171450" indent="-171450">
              <a:buFont typeface="Arial" panose="020B0604020202020204" pitchFamily="34" charset="0"/>
              <a:buChar char="•"/>
              <a:defRPr/>
            </a:pPr>
            <a:r>
              <a:rPr lang="en-US" sz="1200" dirty="0">
                <a:solidFill>
                  <a:srgbClr val="444444"/>
                </a:solidFill>
                <a:latin typeface="Arial"/>
                <a:cs typeface="Arial"/>
              </a:rPr>
              <a:t>Generate marketing slogan or copy, or to compose music or graphics for an ad campaign.</a:t>
            </a:r>
            <a:endParaRPr lang="en-US" sz="1200" dirty="0">
              <a:latin typeface="Arial"/>
              <a:cs typeface="Arial"/>
            </a:endParaRPr>
          </a:p>
          <a:p>
            <a:pPr marL="171450" indent="-171450">
              <a:buFont typeface="Arial" panose="020B0604020202020204" pitchFamily="34" charset="0"/>
              <a:buChar char="•"/>
              <a:defRPr/>
            </a:pPr>
            <a:r>
              <a:rPr lang="en-US" sz="1200" dirty="0">
                <a:solidFill>
                  <a:srgbClr val="444444"/>
                </a:solidFill>
                <a:latin typeface="Arial"/>
                <a:cs typeface="Arial"/>
              </a:rPr>
              <a:t>Generate and debug code to support rapid development of new tools or features.</a:t>
            </a:r>
            <a:endParaRPr lang="en-US" sz="1200" dirty="0">
              <a:latin typeface="Arial"/>
              <a:cs typeface="Arial"/>
            </a:endParaRPr>
          </a:p>
          <a:p>
            <a:pPr>
              <a:defRPr/>
            </a:pPr>
            <a:endParaRPr lang="en-US" sz="1200" dirty="0">
              <a:solidFill>
                <a:srgbClr val="444444"/>
              </a:solidFill>
              <a:latin typeface="Arial"/>
              <a:cs typeface="Arial"/>
            </a:endParaRPr>
          </a:p>
          <a:p>
            <a:pPr>
              <a:defRPr/>
            </a:pPr>
            <a:r>
              <a:rPr lang="en-US" sz="1200" b="1" dirty="0">
                <a:solidFill>
                  <a:srgbClr val="444444"/>
                </a:solidFill>
                <a:latin typeface="Arial"/>
                <a:cs typeface="Arial"/>
              </a:rPr>
              <a:t>Say: </a:t>
            </a:r>
            <a:r>
              <a:rPr lang="en-US" sz="1200" i="1" dirty="0">
                <a:solidFill>
                  <a:srgbClr val="444444"/>
                </a:solidFill>
                <a:latin typeface="Arial"/>
                <a:cs typeface="Arial"/>
              </a:rPr>
              <a:t>These are great uses for gen AI.</a:t>
            </a:r>
            <a:r>
              <a:rPr lang="en-US" sz="1200" b="1" i="1" dirty="0">
                <a:solidFill>
                  <a:srgbClr val="444444"/>
                </a:solidFill>
                <a:latin typeface="Arial"/>
                <a:cs typeface="Arial"/>
              </a:rPr>
              <a:t> </a:t>
            </a:r>
            <a:r>
              <a:rPr lang="en-US" sz="1200" i="1" dirty="0">
                <a:solidFill>
                  <a:srgbClr val="444444"/>
                </a:solidFill>
                <a:latin typeface="Arial"/>
                <a:cs typeface="Arial"/>
              </a:rPr>
              <a:t>Now let's think a little more creatively. Were you inspired by any of the use cases from various industries we saw on the previous slide? How might your team use gen AI to create value and have the biggest impact for your organization and your clients or customers? </a:t>
            </a:r>
          </a:p>
          <a:p>
            <a:pPr>
              <a:defRPr/>
            </a:pPr>
            <a:endParaRPr lang="en-US" sz="1200" i="1" dirty="0">
              <a:solidFill>
                <a:srgbClr val="444444"/>
              </a:solidFill>
              <a:latin typeface="Arial"/>
              <a:cs typeface="Arial"/>
            </a:endParaRPr>
          </a:p>
          <a:p>
            <a:pPr>
              <a:defRPr/>
            </a:pPr>
            <a:r>
              <a:rPr lang="en-US" sz="1200" b="1" dirty="0">
                <a:solidFill>
                  <a:srgbClr val="444444"/>
                </a:solidFill>
                <a:latin typeface="Arial"/>
                <a:cs typeface="Arial"/>
              </a:rPr>
              <a:t>Instructions: </a:t>
            </a:r>
            <a:r>
              <a:rPr lang="en-US" sz="1200" dirty="0">
                <a:solidFill>
                  <a:srgbClr val="444444"/>
                </a:solidFill>
                <a:latin typeface="Arial"/>
                <a:cs typeface="Arial"/>
              </a:rPr>
              <a:t>As participants respond, point out interesting uses and add them to the slide. Choose two or three responses to discuss. </a:t>
            </a:r>
            <a:r>
              <a:rPr lang="en-US" sz="1200" b="1" dirty="0">
                <a:solidFill>
                  <a:srgbClr val="444444"/>
                </a:solidFill>
                <a:latin typeface="Arial"/>
                <a:cs typeface="Arial"/>
              </a:rPr>
              <a:t> </a:t>
            </a:r>
            <a:r>
              <a:rPr lang="en-US" sz="1200" dirty="0">
                <a:solidFill>
                  <a:srgbClr val="444444"/>
                </a:solidFill>
                <a:latin typeface="Arial"/>
                <a:cs typeface="Arial"/>
              </a:rPr>
              <a:t>Be prepared to provide one or two examples of how to leverage gen AI to innovate and create value for your organization. You might include: </a:t>
            </a:r>
          </a:p>
          <a:p>
            <a:pPr>
              <a:defRPr/>
            </a:pPr>
            <a:endParaRPr lang="en-US" sz="1200" i="1" dirty="0">
              <a:solidFill>
                <a:srgbClr val="444444"/>
              </a:solidFill>
              <a:latin typeface="Arial"/>
              <a:cs typeface="Arial"/>
            </a:endParaRPr>
          </a:p>
          <a:p>
            <a:pPr marL="171450" marR="0" lvl="0" indent="-171450" algn="l" defTabSz="930275"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u="none" strike="noStrike" dirty="0">
                <a:solidFill>
                  <a:srgbClr val="404040"/>
                </a:solidFill>
                <a:effectLst/>
                <a:latin typeface="Arial"/>
                <a:cs typeface="Arial"/>
              </a:rPr>
              <a:t>Brainstorm by prompting it to generate ideas for new product concepts, new markets you could explore, or research on customer segments you aren’t familiar with.</a:t>
            </a:r>
            <a:r>
              <a:rPr lang="en-US" sz="1200" b="0" i="0" dirty="0">
                <a:solidFill>
                  <a:srgbClr val="444444"/>
                </a:solidFill>
                <a:effectLst/>
                <a:latin typeface="Arial"/>
                <a:cs typeface="Arial"/>
              </a:rPr>
              <a:t>​</a:t>
            </a:r>
          </a:p>
          <a:p>
            <a:pPr marL="171450" indent="-171450">
              <a:buFont typeface="Arial" panose="020B0604020202020204" pitchFamily="34" charset="0"/>
              <a:buChar char="•"/>
            </a:pPr>
            <a:r>
              <a:rPr lang="en-US" sz="1200" dirty="0">
                <a:latin typeface="Arial"/>
                <a:cs typeface="Arial"/>
              </a:rPr>
              <a:t>Tailor products and services or personalize customer experiences at scale.</a:t>
            </a:r>
          </a:p>
          <a:p>
            <a:pPr marL="171450" indent="-171450">
              <a:buFont typeface="Arial" panose="020B0604020202020204" pitchFamily="34" charset="0"/>
              <a:buChar char="•"/>
            </a:pPr>
            <a:r>
              <a:rPr lang="en-US" sz="1200" dirty="0">
                <a:latin typeface="Arial"/>
                <a:cs typeface="Arial"/>
              </a:rPr>
              <a:t>Develop simulations to explore and fine-tune strategy and decision-making.</a:t>
            </a:r>
            <a:endParaRPr lang="en-US" sz="1200" b="0" i="0" dirty="0">
              <a:solidFill>
                <a:srgbClr val="444444"/>
              </a:solidFill>
              <a:effectLst/>
              <a:latin typeface="Arial"/>
              <a:cs typeface="Arial"/>
            </a:endParaRPr>
          </a:p>
          <a:p>
            <a:pPr algn="l" rtl="0" fontAlgn="base">
              <a:buFont typeface="Arial" panose="020B0604020202020204" pitchFamily="34" charset="0"/>
              <a:buNone/>
            </a:pPr>
            <a:endParaRPr lang="en-US" sz="1200" b="0" i="0" dirty="0">
              <a:solidFill>
                <a:srgbClr val="444444"/>
              </a:solidFill>
              <a:effectLst/>
              <a:latin typeface="Arial" panose="020B0604020202020204" pitchFamily="34" charset="0"/>
            </a:endParaRPr>
          </a:p>
          <a:p>
            <a:r>
              <a:rPr lang="en-US" sz="1200" dirty="0">
                <a:solidFill>
                  <a:srgbClr val="444444"/>
                </a:solidFill>
                <a:latin typeface="Arial"/>
                <a:cs typeface="Arial"/>
              </a:rPr>
              <a:t> </a:t>
            </a:r>
            <a:r>
              <a:rPr lang="en-US" sz="1200" b="1" dirty="0">
                <a:solidFill>
                  <a:srgbClr val="444444"/>
                </a:solidFill>
                <a:latin typeface="Arial"/>
                <a:cs typeface="Arial"/>
              </a:rPr>
              <a:t>Say: </a:t>
            </a:r>
            <a:r>
              <a:rPr lang="en-US" sz="1200" i="1" dirty="0">
                <a:solidFill>
                  <a:srgbClr val="444444"/>
                </a:solidFill>
                <a:latin typeface="Arial"/>
                <a:cs typeface="Arial"/>
              </a:rPr>
              <a:t>These are powerful ways to think about using gen AI—not just to streamline tasks but to unlock entirely new possibilities for your work. Next, we will talk about best practices for using gen AI effectively. </a:t>
            </a:r>
            <a:endParaRPr lang="en-US" sz="1200" dirty="0">
              <a:solidFill>
                <a:srgbClr val="444444"/>
              </a:solidFill>
              <a:latin typeface="Arial"/>
              <a:cs typeface="Arial"/>
            </a:endParaRPr>
          </a:p>
        </p:txBody>
      </p:sp>
    </p:spTree>
    <p:extLst>
      <p:ext uri="{BB962C8B-B14F-4D97-AF65-F5344CB8AC3E}">
        <p14:creationId xmlns:p14="http://schemas.microsoft.com/office/powerpoint/2010/main" val="1032144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30 seconds]</a:t>
            </a:r>
          </a:p>
          <a:p>
            <a:endParaRPr lang="en-US" sz="1200" b="1" dirty="0">
              <a:latin typeface="Arial" panose="020B0604020202020204" pitchFamily="34" charset="0"/>
              <a:cs typeface="Arial" panose="020B0604020202020204" pitchFamily="34" charset="0"/>
            </a:endParaRPr>
          </a:p>
          <a:p>
            <a:r>
              <a:rPr lang="en-US" sz="1200" b="1" i="0" dirty="0">
                <a:latin typeface="Arial"/>
                <a:cs typeface="Arial"/>
              </a:rPr>
              <a:t>Say: </a:t>
            </a:r>
            <a:r>
              <a:rPr lang="en-US" sz="1200" b="0" i="1" u="none" strike="noStrike" dirty="0">
                <a:solidFill>
                  <a:srgbClr val="404040"/>
                </a:solidFill>
                <a:effectLst/>
                <a:latin typeface="Arial"/>
                <a:cs typeface="Arial"/>
              </a:rPr>
              <a:t>Now that we've explored some of the ways you can use gen AI to </a:t>
            </a:r>
            <a:r>
              <a:rPr lang="en-US" sz="1200" i="1" dirty="0">
                <a:latin typeface="Arial"/>
                <a:cs typeface="Arial"/>
              </a:rPr>
              <a:t>transform</a:t>
            </a:r>
            <a:r>
              <a:rPr lang="en-US" sz="1200" b="0" i="1" u="none" strike="noStrike" dirty="0">
                <a:solidFill>
                  <a:srgbClr val="404040"/>
                </a:solidFill>
                <a:effectLst/>
                <a:latin typeface="Arial"/>
                <a:cs typeface="Arial"/>
              </a:rPr>
              <a:t> your </a:t>
            </a:r>
            <a:r>
              <a:rPr lang="en-US" sz="1200" i="1" dirty="0">
                <a:latin typeface="Arial"/>
                <a:cs typeface="Arial"/>
              </a:rPr>
              <a:t>team's work</a:t>
            </a:r>
            <a:r>
              <a:rPr lang="en-US" sz="1200" b="0" i="1" u="none" strike="noStrike" dirty="0">
                <a:solidFill>
                  <a:srgbClr val="404040"/>
                </a:solidFill>
                <a:effectLst/>
                <a:latin typeface="Arial"/>
                <a:cs typeface="Arial"/>
              </a:rPr>
              <a:t>, let's look at a few best practices for working with gen AI tools</a:t>
            </a:r>
            <a:r>
              <a:rPr lang="en-US" sz="1200" i="1" dirty="0">
                <a:latin typeface="Arial"/>
                <a:cs typeface="Arial"/>
              </a:rPr>
              <a:t> effectively</a:t>
            </a:r>
            <a:r>
              <a:rPr lang="en-US" sz="1200" b="0" i="1" u="none" strike="noStrike" dirty="0">
                <a:solidFill>
                  <a:srgbClr val="404040"/>
                </a:solidFill>
                <a:effectLst/>
                <a:latin typeface="Arial"/>
                <a:cs typeface="Arial"/>
              </a:rPr>
              <a:t>.</a:t>
            </a:r>
            <a:endParaRPr lang="en-US" sz="1200" i="1" dirty="0">
              <a:latin typeface="Arial"/>
              <a:cs typeface="Aria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2888004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a:xfrm>
            <a:off x="710248" y="3911865"/>
            <a:ext cx="5681980" cy="4788774"/>
          </a:xfrm>
        </p:spPr>
        <p:txBody>
          <a:bodyPr/>
          <a:lstStyle/>
          <a:p>
            <a:r>
              <a:rPr lang="en-US" sz="1200" b="1" i="0" u="none" strike="noStrike" dirty="0">
                <a:solidFill>
                  <a:schemeClr val="tx1"/>
                </a:solidFill>
                <a:effectLst/>
                <a:latin typeface="Arial"/>
                <a:cs typeface="Arial"/>
              </a:rPr>
              <a:t>Facilitator notes </a:t>
            </a:r>
            <a:r>
              <a:rPr lang="en-US" sz="1200" b="0" i="0" u="none" strike="noStrike" dirty="0">
                <a:solidFill>
                  <a:schemeClr val="tx1"/>
                </a:solidFill>
                <a:effectLst/>
                <a:latin typeface="Arial"/>
                <a:cs typeface="Arial"/>
              </a:rPr>
              <a:t>[Time: </a:t>
            </a:r>
            <a:r>
              <a:rPr lang="en-US" sz="1200" dirty="0">
                <a:solidFill>
                  <a:schemeClr val="tx1"/>
                </a:solidFill>
                <a:latin typeface="Arial"/>
                <a:cs typeface="Arial"/>
              </a:rPr>
              <a:t>2 minutes</a:t>
            </a:r>
            <a:r>
              <a:rPr lang="en-US" sz="1200" b="0" i="0" u="none" strike="noStrike" dirty="0">
                <a:solidFill>
                  <a:schemeClr val="tx1"/>
                </a:solidFill>
                <a:effectLst/>
                <a:latin typeface="Arial"/>
                <a:cs typeface="Arial"/>
              </a:rPr>
              <a:t>]</a:t>
            </a:r>
            <a:r>
              <a:rPr lang="en-US" sz="1200" b="0" i="0" dirty="0">
                <a:solidFill>
                  <a:schemeClr val="tx1"/>
                </a:solidFill>
                <a:effectLst/>
                <a:latin typeface="Arial"/>
                <a:cs typeface="Arial"/>
              </a:rPr>
              <a:t>​</a:t>
            </a:r>
          </a:p>
          <a:p>
            <a:pPr algn="l" rtl="0" fontAlgn="base"/>
            <a:r>
              <a:rPr lang="en-US" sz="1200" b="0" i="0" dirty="0">
                <a:solidFill>
                  <a:schemeClr val="tx1"/>
                </a:solidFill>
                <a:effectLst/>
                <a:latin typeface="Arial"/>
                <a:cs typeface="Arial"/>
              </a:rPr>
              <a:t>​</a:t>
            </a:r>
          </a:p>
          <a:p>
            <a:r>
              <a:rPr lang="en-US" sz="1200" b="1" i="0" u="none" strike="noStrike" dirty="0">
                <a:solidFill>
                  <a:schemeClr val="tx1"/>
                </a:solidFill>
                <a:effectLst/>
                <a:latin typeface="Arial"/>
                <a:cs typeface="Arial"/>
              </a:rPr>
              <a:t>Say: </a:t>
            </a:r>
            <a:r>
              <a:rPr lang="en-US" sz="1200" b="0" i="1" u="none" strike="noStrike" dirty="0">
                <a:solidFill>
                  <a:schemeClr val="tx1"/>
                </a:solidFill>
                <a:effectLst/>
                <a:latin typeface="Arial"/>
                <a:cs typeface="Arial"/>
              </a:rPr>
              <a:t>The key to working successfully with gen AI is knowing how to interact with the tools and engaging them in a back-and-forth conversation that </a:t>
            </a:r>
            <a:r>
              <a:rPr lang="en-US" sz="1200" i="1" dirty="0">
                <a:solidFill>
                  <a:schemeClr val="tx1"/>
                </a:solidFill>
                <a:latin typeface="Arial"/>
                <a:cs typeface="Arial"/>
              </a:rPr>
              <a:t>results in</a:t>
            </a:r>
            <a:r>
              <a:rPr lang="en-US" sz="1200" b="0" i="1" u="none" strike="noStrike" dirty="0">
                <a:solidFill>
                  <a:schemeClr val="tx1"/>
                </a:solidFill>
                <a:effectLst/>
                <a:latin typeface="Arial"/>
                <a:cs typeface="Arial"/>
              </a:rPr>
              <a:t> the content you’re seeking. And that all starts with a strong prompt. </a:t>
            </a:r>
            <a:endParaRPr lang="en-US" sz="1200" i="1" dirty="0">
              <a:solidFill>
                <a:schemeClr val="tx1"/>
              </a:solidFill>
              <a:latin typeface="Arial"/>
              <a:cs typeface="Arial"/>
            </a:endParaRPr>
          </a:p>
          <a:p>
            <a:endParaRPr lang="en-US" sz="1200" i="1" dirty="0">
              <a:solidFill>
                <a:schemeClr val="tx1"/>
              </a:solidFill>
              <a:latin typeface="Arial"/>
              <a:cs typeface="Arial"/>
            </a:endParaRPr>
          </a:p>
          <a:p>
            <a:r>
              <a:rPr lang="en-US" sz="1200" i="1" dirty="0">
                <a:solidFill>
                  <a:schemeClr val="tx1"/>
                </a:solidFill>
                <a:latin typeface="Arial"/>
                <a:cs typeface="Arial"/>
              </a:rPr>
              <a:t>A prompt is the set of instructions or questions you input into an AI tool to guide its response and generate relevant output. </a:t>
            </a:r>
            <a:r>
              <a:rPr lang="en-US" sz="1200" b="0" i="1" u="none" strike="noStrike" dirty="0">
                <a:solidFill>
                  <a:schemeClr val="tx1"/>
                </a:solidFill>
                <a:effectLst/>
                <a:latin typeface="Arial"/>
                <a:cs typeface="Arial"/>
              </a:rPr>
              <a:t>A well-crafted prompt clearly and specifically defines the task and includes important framing details, constraints, or knowledge as context. This helps the AI tool understand what you’re looking for and provides more relevant outputs. </a:t>
            </a:r>
            <a:endParaRPr lang="en-US" sz="1200" dirty="0">
              <a:solidFill>
                <a:schemeClr val="tx1"/>
              </a:solidFill>
            </a:endParaRPr>
          </a:p>
          <a:p>
            <a:endParaRPr lang="en-US" sz="1200" i="1" dirty="0">
              <a:solidFill>
                <a:schemeClr val="tx1"/>
              </a:solidFill>
              <a:latin typeface="Arial"/>
              <a:cs typeface="Arial"/>
            </a:endParaRPr>
          </a:p>
          <a:p>
            <a:r>
              <a:rPr lang="en-US" sz="1200" b="0" i="1" u="none" strike="noStrike" dirty="0">
                <a:solidFill>
                  <a:schemeClr val="tx1"/>
                </a:solidFill>
                <a:effectLst/>
                <a:latin typeface="Arial"/>
                <a:cs typeface="Arial"/>
              </a:rPr>
              <a:t>To further refine your prompt, you can assign a persona to the tool and describe the role, identity, or set of characteristics you want it to embody in its responses. This helps to shape the tone, perspective, and content of its output. </a:t>
            </a:r>
            <a:endParaRPr lang="en-US" sz="1200" dirty="0">
              <a:solidFill>
                <a:schemeClr val="tx1"/>
              </a:solidFill>
            </a:endParaRPr>
          </a:p>
          <a:p>
            <a:endParaRPr lang="en-US" sz="1200" i="1" dirty="0">
              <a:solidFill>
                <a:schemeClr val="tx1"/>
              </a:solidFill>
              <a:latin typeface="Arial"/>
              <a:cs typeface="Arial"/>
            </a:endParaRPr>
          </a:p>
          <a:p>
            <a:pPr algn="l"/>
            <a:r>
              <a:rPr lang="en-US" sz="1200" i="1" dirty="0">
                <a:solidFill>
                  <a:schemeClr val="tx1"/>
                </a:solidFill>
                <a:latin typeface="Arial"/>
                <a:cs typeface="Arial"/>
              </a:rPr>
              <a:t>Finally</a:t>
            </a:r>
            <a:r>
              <a:rPr lang="en-US" sz="1200" b="0" i="1" u="none" strike="noStrike" dirty="0">
                <a:solidFill>
                  <a:schemeClr val="tx1"/>
                </a:solidFill>
                <a:effectLst/>
                <a:latin typeface="Arial"/>
                <a:cs typeface="Arial"/>
              </a:rPr>
              <a:t>, providing illustrative samples can clarify your intent and steer the AI toward the format or level of detail you're looking for. </a:t>
            </a:r>
            <a:r>
              <a:rPr lang="en-US" sz="1200" b="0" i="0" dirty="0">
                <a:solidFill>
                  <a:schemeClr val="tx1"/>
                </a:solidFill>
                <a:effectLst/>
                <a:latin typeface="Arial"/>
                <a:cs typeface="Arial"/>
              </a:rPr>
              <a:t>​</a:t>
            </a:r>
            <a:endParaRPr lang="en-US" sz="1200" dirty="0">
              <a:solidFill>
                <a:schemeClr val="tx1"/>
              </a:solidFill>
            </a:endParaRPr>
          </a:p>
          <a:p>
            <a:pPr algn="l" rtl="0" fontAlgn="base"/>
            <a:r>
              <a:rPr lang="en-US" sz="1200" b="0" i="0" dirty="0">
                <a:solidFill>
                  <a:schemeClr val="tx1"/>
                </a:solidFill>
                <a:effectLst/>
                <a:latin typeface="Arial"/>
                <a:cs typeface="Arial"/>
              </a:rPr>
              <a:t>​</a:t>
            </a:r>
          </a:p>
          <a:p>
            <a:pPr algn="l" rtl="0" fontAlgn="base"/>
            <a:r>
              <a:rPr lang="en-US" sz="1200" b="0" i="0" dirty="0">
                <a:solidFill>
                  <a:schemeClr val="tx1"/>
                </a:solidFill>
                <a:effectLst/>
                <a:latin typeface="Arial"/>
                <a:cs typeface="Arial"/>
              </a:rPr>
              <a: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4179616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1" i="0" u="none" strike="noStrike" dirty="0">
                <a:solidFill>
                  <a:srgbClr val="404040"/>
                </a:solidFill>
                <a:effectLst/>
                <a:latin typeface="Arial"/>
                <a:cs typeface="Arial"/>
              </a:rPr>
              <a:t>Facilitator notes </a:t>
            </a:r>
            <a:r>
              <a:rPr lang="en-US" sz="1200" b="0" i="0" u="none" strike="noStrike" dirty="0">
                <a:solidFill>
                  <a:srgbClr val="404040"/>
                </a:solidFill>
                <a:effectLst/>
                <a:latin typeface="Arial"/>
                <a:cs typeface="Arial"/>
              </a:rPr>
              <a:t>[Time: 5 minutes]</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1" i="0" u="none" strike="noStrike" dirty="0">
                <a:solidFill>
                  <a:srgbClr val="404040"/>
                </a:solidFill>
                <a:effectLst/>
                <a:latin typeface="Arial"/>
                <a:cs typeface="Arial"/>
              </a:rPr>
              <a:t>Say:</a:t>
            </a:r>
            <a:r>
              <a:rPr lang="en-US" sz="1200" b="0" i="1" u="none" strike="noStrike" dirty="0">
                <a:solidFill>
                  <a:srgbClr val="404040"/>
                </a:solidFill>
                <a:effectLst/>
                <a:latin typeface="Arial"/>
                <a:cs typeface="Arial"/>
              </a:rPr>
              <a:t> Let's apply these best practices to improve the prompt on this screen. What ideas do you have for strengthening this prompt?</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1" i="0" u="none" strike="noStrike" dirty="0">
                <a:solidFill>
                  <a:srgbClr val="404040"/>
                </a:solidFill>
                <a:effectLst/>
                <a:latin typeface="Arial"/>
                <a:cs typeface="Arial"/>
              </a:rPr>
              <a:t>Instructions: </a:t>
            </a:r>
            <a:r>
              <a:rPr lang="en-US" sz="1200" b="0" i="0" u="none" strike="noStrike" dirty="0">
                <a:solidFill>
                  <a:srgbClr val="404040"/>
                </a:solidFill>
                <a:effectLst/>
                <a:latin typeface="Arial"/>
                <a:cs typeface="Arial"/>
              </a:rPr>
              <a:t>Ask for volunteers to offer suggestions for improving this prompt. If participants need help, offer these questions to get them thinking of possible revisions:</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endParaRPr lang="en-US" sz="1200" b="0" i="0" dirty="0">
              <a:solidFill>
                <a:srgbClr val="444444"/>
              </a:solidFill>
              <a:effectLst/>
              <a:latin typeface="Arial"/>
              <a:cs typeface="Arial"/>
            </a:endParaRPr>
          </a:p>
          <a:p>
            <a:pPr marL="171450" indent="-171450" algn="l" rtl="0" fontAlgn="base">
              <a:buFont typeface="Arial" panose="020B0604020202020204" pitchFamily="34" charset="0"/>
              <a:buChar char="•"/>
            </a:pPr>
            <a:r>
              <a:rPr lang="en-US" sz="1200" b="0" i="1" u="none" strike="noStrike" dirty="0">
                <a:solidFill>
                  <a:srgbClr val="404040"/>
                </a:solidFill>
                <a:effectLst/>
                <a:latin typeface="Arial"/>
                <a:cs typeface="Arial"/>
              </a:rPr>
              <a:t>Does the prompt clearly define what is required? </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marL="171450" indent="-171450" algn="l" rtl="0" fontAlgn="base">
              <a:buFont typeface="Arial" panose="020B0604020202020204" pitchFamily="34" charset="0"/>
              <a:buChar char="•"/>
            </a:pPr>
            <a:r>
              <a:rPr lang="en-US" sz="1200" b="0" i="1" u="none" strike="noStrike" dirty="0">
                <a:solidFill>
                  <a:srgbClr val="404040"/>
                </a:solidFill>
                <a:effectLst/>
                <a:latin typeface="Arial"/>
                <a:cs typeface="Arial"/>
              </a:rPr>
              <a:t>Does the prompt include enough context or background information to guide the response? </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marL="171450" indent="-171450">
              <a:buFont typeface="Arial" panose="020B0604020202020204" pitchFamily="34" charset="0"/>
              <a:buChar char="•"/>
            </a:pPr>
            <a:r>
              <a:rPr lang="en-US" sz="1200" b="0" i="1" u="none" strike="noStrike" dirty="0">
                <a:solidFill>
                  <a:srgbClr val="404040"/>
                </a:solidFill>
                <a:effectLst/>
                <a:latin typeface="Arial"/>
                <a:cs typeface="Arial"/>
              </a:rPr>
              <a:t>What persona could you assign to the AI </a:t>
            </a:r>
            <a:r>
              <a:rPr lang="en-US" sz="1200" i="1" dirty="0">
                <a:latin typeface="Arial"/>
                <a:cs typeface="Arial"/>
              </a:rPr>
              <a:t>to </a:t>
            </a:r>
            <a:r>
              <a:rPr lang="en-US" sz="1200" b="0" i="1" u="none" strike="noStrike" dirty="0">
                <a:solidFill>
                  <a:srgbClr val="404040"/>
                </a:solidFill>
                <a:effectLst/>
                <a:latin typeface="Arial"/>
                <a:cs typeface="Arial"/>
              </a:rPr>
              <a:t>improve the output? </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marL="171450" indent="-171450" algn="l" rtl="0" fontAlgn="base">
              <a:buFont typeface="Arial" panose="020B0604020202020204" pitchFamily="34" charset="0"/>
              <a:buChar char="•"/>
            </a:pPr>
            <a:r>
              <a:rPr lang="en-US" sz="1200" b="0" i="1" u="none" strike="noStrike" dirty="0">
                <a:solidFill>
                  <a:srgbClr val="404040"/>
                </a:solidFill>
                <a:effectLst/>
                <a:latin typeface="Arial"/>
                <a:cs typeface="Arial"/>
              </a:rPr>
              <a:t>Would examples help clarify the expected format or detail level?</a:t>
            </a:r>
            <a:r>
              <a:rPr lang="en-US" sz="1200" b="0" i="0" u="none" strike="noStrike" dirty="0">
                <a:solidFill>
                  <a:srgbClr val="404040"/>
                </a:solidFill>
                <a:effectLst/>
                <a:latin typeface="Arial"/>
                <a:cs typeface="Arial"/>
              </a:rPr>
              <a:t> </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marL="0" indent="0" algn="l" rtl="0" fontAlgn="base">
              <a:buFont typeface="Arial" panose="020B0604020202020204" pitchFamily="34" charset="0"/>
              <a:buNone/>
            </a:pPr>
            <a:endParaRPr lang="en-US" sz="1200" b="0" i="0" u="none" strike="noStrike" dirty="0">
              <a:solidFill>
                <a:srgbClr val="444444"/>
              </a:solidFill>
              <a:effectLst/>
              <a:latin typeface="Arial" panose="020B0604020202020204" pitchFamily="34" charset="0"/>
              <a:cs typeface="Arial" panose="020B0604020202020204" pitchFamily="34" charset="0"/>
            </a:endParaRPr>
          </a:p>
          <a:p>
            <a:r>
              <a:rPr lang="en-US" sz="1200" b="1" i="0" u="none" strike="noStrike" dirty="0">
                <a:solidFill>
                  <a:srgbClr val="404040"/>
                </a:solidFill>
                <a:effectLst/>
                <a:latin typeface="Arial"/>
                <a:cs typeface="Arial"/>
              </a:rPr>
              <a:t>Say: </a:t>
            </a:r>
            <a:r>
              <a:rPr lang="en-US" sz="1200" b="0" i="1" u="none" strike="noStrike" dirty="0">
                <a:solidFill>
                  <a:srgbClr val="404040"/>
                </a:solidFill>
                <a:effectLst/>
                <a:latin typeface="Arial"/>
                <a:cs typeface="Arial"/>
              </a:rPr>
              <a:t>These are great suggestions. Let's </a:t>
            </a:r>
            <a:r>
              <a:rPr lang="en-US" sz="1200" i="1" dirty="0">
                <a:latin typeface="Arial"/>
                <a:cs typeface="Arial"/>
              </a:rPr>
              <a:t>now review a</a:t>
            </a:r>
            <a:r>
              <a:rPr lang="en-US" sz="1200" b="0" i="1" u="none" strike="noStrike" dirty="0">
                <a:solidFill>
                  <a:srgbClr val="404040"/>
                </a:solidFill>
                <a:effectLst/>
                <a:latin typeface="Arial"/>
                <a:cs typeface="Arial"/>
              </a:rPr>
              <a:t> sample revision of </a:t>
            </a:r>
            <a:r>
              <a:rPr lang="en-US" sz="1200" i="1" dirty="0">
                <a:latin typeface="Arial"/>
                <a:cs typeface="Arial"/>
              </a:rPr>
              <a:t>this</a:t>
            </a:r>
            <a:r>
              <a:rPr lang="en-US" sz="1200" b="0" i="1" u="none" strike="noStrike" dirty="0">
                <a:solidFill>
                  <a:srgbClr val="404040"/>
                </a:solidFill>
                <a:effectLst/>
                <a:latin typeface="Arial"/>
                <a:cs typeface="Arial"/>
              </a:rPr>
              <a:t> prompt.</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p:txBody>
      </p:sp>
      <p:sp>
        <p:nvSpPr>
          <p:cNvPr id="4" name="Slide Number Placeholder 3"/>
          <p:cNvSpPr>
            <a:spLocks noGrp="1"/>
          </p:cNvSpPr>
          <p:nvPr>
            <p:ph type="sldNum" sz="quarter" idx="5"/>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3032237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dirty="0">
                <a:solidFill>
                  <a:srgbClr val="404040"/>
                </a:solidFill>
                <a:effectLst/>
                <a:latin typeface="Arial" panose="020B0604020202020204" pitchFamily="34" charset="0"/>
                <a:cs typeface="Arial" panose="020B0604020202020204" pitchFamily="34" charset="0"/>
              </a:rPr>
              <a:t>Facilitator notes </a:t>
            </a:r>
            <a:r>
              <a:rPr lang="en-US" sz="1200" b="0" i="0" u="none" strike="noStrike" dirty="0">
                <a:solidFill>
                  <a:srgbClr val="404040"/>
                </a:solidFill>
                <a:effectLst/>
                <a:latin typeface="Arial" panose="020B0604020202020204" pitchFamily="34" charset="0"/>
                <a:cs typeface="Arial" panose="020B0604020202020204" pitchFamily="34" charset="0"/>
              </a:rPr>
              <a:t>[Time:</a:t>
            </a:r>
            <a:r>
              <a:rPr lang="en-US" sz="1200" dirty="0">
                <a:latin typeface="Arial" panose="020B0604020202020204" pitchFamily="34" charset="0"/>
                <a:cs typeface="Arial" panose="020B0604020202020204" pitchFamily="34" charset="0"/>
              </a:rPr>
              <a:t> 5 minutes]</a:t>
            </a:r>
            <a:endParaRPr lang="en-US" sz="1200" b="0" i="0" dirty="0">
              <a:solidFill>
                <a:srgbClr val="444444"/>
              </a:solidFill>
              <a:effectLst/>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pPr algn="l" rtl="0" fontAlgn="base"/>
            <a:r>
              <a:rPr lang="en-US" sz="1200" b="1" i="0" u="none" strike="noStrike" dirty="0">
                <a:solidFill>
                  <a:srgbClr val="404040"/>
                </a:solidFill>
                <a:effectLst/>
                <a:latin typeface="Arial" panose="020B0604020202020204" pitchFamily="34" charset="0"/>
                <a:cs typeface="Arial" panose="020B0604020202020204" pitchFamily="34" charset="0"/>
              </a:rPr>
              <a:t>Say:</a:t>
            </a:r>
            <a:r>
              <a:rPr lang="en-US" sz="1200" b="0" i="0" u="none" strike="noStrike" dirty="0">
                <a:solidFill>
                  <a:srgbClr val="404040"/>
                </a:solidFill>
                <a:effectLst/>
                <a:latin typeface="Arial" panose="020B0604020202020204" pitchFamily="34" charset="0"/>
                <a:cs typeface="Arial" panose="020B0604020202020204" pitchFamily="34" charset="0"/>
              </a:rPr>
              <a:t> </a:t>
            </a:r>
            <a:r>
              <a:rPr lang="en-US" sz="1200" b="0" i="1" u="none" strike="noStrike" dirty="0">
                <a:solidFill>
                  <a:srgbClr val="404040"/>
                </a:solidFill>
                <a:effectLst/>
                <a:latin typeface="Arial" panose="020B0604020202020204" pitchFamily="34" charset="0"/>
                <a:cs typeface="Arial" panose="020B0604020202020204" pitchFamily="34" charset="0"/>
              </a:rPr>
              <a:t>Take a few moments to read these two prompts. How does the revised version improve on the original? What makes it more effective?</a:t>
            </a:r>
          </a:p>
          <a:p>
            <a:pPr algn="l" rtl="0" fontAlgn="base"/>
            <a:endParaRPr lang="en-US" sz="1200" b="0" i="1" u="none" strike="noStrike" dirty="0">
              <a:solidFill>
                <a:srgbClr val="404040"/>
              </a:solidFill>
              <a:effectLst/>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Instructions: </a:t>
            </a:r>
            <a:r>
              <a:rPr lang="en-US" sz="1200" dirty="0">
                <a:latin typeface="Arial" panose="020B0604020202020204" pitchFamily="34" charset="0"/>
                <a:cs typeface="Arial" panose="020B0604020202020204" pitchFamily="34" charset="0"/>
              </a:rPr>
              <a:t>Ask for volunteers to share observations about the revised prompt. If participants need help, offer these improvements in the revised prompt: </a:t>
            </a:r>
          </a:p>
          <a:p>
            <a:endParaRPr lang="en-US"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Assigning the AI a product strategist persona provides focus and aligns the tool with professional expertise.</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Defining the task and specific goal (creating a product brief) ensures clarity and eliminates ambiguity.</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Details about remote teams, time zones, and productivity challenges help shape relevant, creative solutions.</a:t>
            </a:r>
          </a:p>
          <a:p>
            <a:pPr marL="171450" indent="-171450" algn="l" rtl="0" fontAlgn="base">
              <a:buFont typeface="Arial" panose="020B0604020202020204" pitchFamily="34" charset="0"/>
              <a:buChar char="•"/>
            </a:pPr>
            <a:r>
              <a:rPr lang="en-US" sz="1200" dirty="0">
                <a:latin typeface="Arial" panose="020B0604020202020204" pitchFamily="34" charset="0"/>
                <a:cs typeface="Arial" panose="020B0604020202020204" pitchFamily="34" charset="0"/>
              </a:rPr>
              <a:t>Asking for specific elements (name, features, example) and offering inspiration from sample briefs ensures a well-rounded and actionable response.</a:t>
            </a:r>
            <a:r>
              <a:rPr lang="en-US" sz="1200" b="0" i="0" dirty="0">
                <a:solidFill>
                  <a:srgbClr val="444444"/>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ea typeface="Calibri"/>
              <a:cs typeface="Arial" panose="020B0604020202020204" pitchFamily="34" charset="0"/>
            </a:endParaRPr>
          </a:p>
          <a:p>
            <a:pPr algn="l" rtl="0" fontAlgn="base"/>
            <a:r>
              <a:rPr lang="en-US" sz="1200" b="0" i="0" dirty="0">
                <a:solidFill>
                  <a:srgbClr val="444444"/>
                </a:solidFill>
                <a:effectLst/>
                <a:latin typeface="Arial" panose="020B0604020202020204" pitchFamily="34" charset="0"/>
                <a:cs typeface="Arial" panose="020B0604020202020204" pitchFamily="34" charset="0"/>
              </a:rPr>
              <a:t>​</a:t>
            </a:r>
          </a:p>
          <a:p>
            <a:r>
              <a:rPr lang="en-US" sz="1200" b="0" i="0" dirty="0">
                <a:solidFill>
                  <a:srgbClr val="444444"/>
                </a:solidFill>
                <a:effectLst/>
                <a:latin typeface="Arial" panose="020B0604020202020204" pitchFamily="34" charset="0"/>
                <a:cs typeface="Arial" panose="020B0604020202020204" pitchFamily="34" charset="0"/>
              </a:rPr>
              <a:t>​</a:t>
            </a:r>
            <a:r>
              <a:rPr lang="en-US" sz="1200" b="1" dirty="0">
                <a:solidFill>
                  <a:srgbClr val="444444"/>
                </a:solidFill>
                <a:latin typeface="Arial" panose="020B0604020202020204" pitchFamily="34" charset="0"/>
                <a:cs typeface="Arial" panose="020B0604020202020204" pitchFamily="34" charset="0"/>
              </a:rPr>
              <a:t>Say: </a:t>
            </a:r>
            <a:r>
              <a:rPr lang="en-US" sz="1200" i="1" dirty="0">
                <a:solidFill>
                  <a:srgbClr val="444444"/>
                </a:solidFill>
                <a:latin typeface="Arial" panose="020B0604020202020204" pitchFamily="34" charset="0"/>
                <a:cs typeface="Arial" panose="020B0604020202020204" pitchFamily="34" charset="0"/>
              </a:rPr>
              <a:t>These are good observations. </a:t>
            </a:r>
            <a:r>
              <a:rPr lang="en-US" sz="1200" b="0" i="0" dirty="0">
                <a:solidFill>
                  <a:srgbClr val="444444"/>
                </a:solidFill>
                <a:effectLst/>
                <a:latin typeface="Arial" panose="020B0604020202020204" pitchFamily="34" charset="0"/>
                <a:cs typeface="Arial" panose="020B0604020202020204" pitchFamily="34" charset="0"/>
              </a:rPr>
              <a:t>​</a:t>
            </a:r>
            <a:r>
              <a:rPr lang="en-US" sz="1200" i="1" dirty="0">
                <a:solidFill>
                  <a:srgbClr val="444444"/>
                </a:solidFill>
                <a:latin typeface="Arial" panose="020B0604020202020204" pitchFamily="34" charset="0"/>
                <a:cs typeface="Arial" panose="020B0604020202020204" pitchFamily="34" charset="0"/>
              </a:rPr>
              <a:t>Crafting a strong prompt is an essential first step, but as you'll see next, using generative AI effectively requires more than just good inputs. </a:t>
            </a:r>
          </a:p>
          <a:p>
            <a:endParaRPr lang="en-US" sz="1200" dirty="0">
              <a:latin typeface="Arial" panose="020B0604020202020204" pitchFamily="34" charset="0"/>
              <a:cs typeface="Arial" panose="020B0604020202020204" pitchFamily="34" charset="0"/>
            </a:endParaRPr>
          </a:p>
          <a:p>
            <a:endParaRPr lang="en-US" sz="1200" b="0" i="0" dirty="0">
              <a:solidFill>
                <a:srgbClr val="444444"/>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4070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i="0" u="none" strike="noStrike" dirty="0">
                <a:solidFill>
                  <a:srgbClr val="404040"/>
                </a:solidFill>
                <a:effectLst/>
                <a:latin typeface="Arial" panose="020B0604020202020204" pitchFamily="34" charset="0"/>
                <a:cs typeface="Arial" panose="020B0604020202020204" pitchFamily="34" charset="0"/>
              </a:rPr>
              <a:t>Facilitator notes </a:t>
            </a:r>
            <a:r>
              <a:rPr lang="en-US" sz="1200" b="0" i="0" u="none" strike="noStrike" dirty="0">
                <a:solidFill>
                  <a:srgbClr val="404040"/>
                </a:solidFill>
                <a:effectLst/>
                <a:latin typeface="Arial" panose="020B0604020202020204" pitchFamily="34" charset="0"/>
                <a:cs typeface="Arial" panose="020B0604020202020204" pitchFamily="34" charset="0"/>
              </a:rPr>
              <a:t>[Time: </a:t>
            </a:r>
            <a:r>
              <a:rPr lang="en-US" sz="1200" dirty="0">
                <a:latin typeface="Arial" panose="020B0604020202020204" pitchFamily="34" charset="0"/>
                <a:cs typeface="Arial" panose="020B0604020202020204" pitchFamily="34" charset="0"/>
              </a:rPr>
              <a:t>5 minutes</a:t>
            </a:r>
            <a:r>
              <a:rPr lang="en-US" sz="1200" b="0" i="0" u="none" strike="noStrike" dirty="0">
                <a:solidFill>
                  <a:srgbClr val="404040"/>
                </a:solidFill>
                <a:effectLst/>
                <a:latin typeface="Arial" panose="020B0604020202020204" pitchFamily="34" charset="0"/>
                <a:cs typeface="Arial" panose="020B0604020202020204" pitchFamily="34" charset="0"/>
              </a:rPr>
              <a:t>]</a:t>
            </a:r>
            <a:r>
              <a:rPr lang="en-US" sz="1200" b="0" i="0" dirty="0">
                <a:solidFill>
                  <a:srgbClr val="444444"/>
                </a:solidFill>
                <a:effectLst/>
                <a:latin typeface="Arial" panose="020B0604020202020204" pitchFamily="34" charset="0"/>
                <a:cs typeface="Arial" panose="020B0604020202020204" pitchFamily="34" charset="0"/>
              </a:rPr>
              <a:t>​</a:t>
            </a:r>
          </a:p>
          <a:p>
            <a:pPr algn="l" rtl="0" fontAlgn="base"/>
            <a:r>
              <a:rPr lang="en-US" sz="1200" b="0" i="0" dirty="0">
                <a:solidFill>
                  <a:srgbClr val="444444"/>
                </a:solidFill>
                <a:effectLst/>
                <a:latin typeface="Arial" panose="020B0604020202020204" pitchFamily="34" charset="0"/>
                <a:cs typeface="Arial" panose="020B0604020202020204" pitchFamily="34" charset="0"/>
              </a:rPr>
              <a:t>​</a:t>
            </a:r>
          </a:p>
          <a:p>
            <a:r>
              <a:rPr lang="en-US" sz="1200" b="1" i="0" u="none" strike="noStrike" dirty="0">
                <a:solidFill>
                  <a:srgbClr val="404040"/>
                </a:solidFill>
                <a:effectLst/>
                <a:latin typeface="Arial" panose="020B0604020202020204" pitchFamily="34" charset="0"/>
                <a:cs typeface="Arial" panose="020B0604020202020204" pitchFamily="34" charset="0"/>
              </a:rPr>
              <a:t>Say</a:t>
            </a:r>
            <a:r>
              <a:rPr lang="en-US" sz="1200" b="1"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Writing a clear and specific prompt sets the foundation for a good AI-generated response—but what happens next is just as important. To use AI effectively, you'll need to be intentional about how you apply it. That means experimenting with different uses, evaluating outputs critically, and refining your approach as you go. And you need to apply your judgment—both to ensure accuracy and to use AI responsibly.</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Ask:</a:t>
            </a:r>
            <a:r>
              <a:rPr lang="en-US" sz="1200" b="1" i="1"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AI-generated outputs aren’t always perfect. They can be insightful—but they can also be misleading, incomplete, or downright inaccurate. Can you think of a time when evaluating an AI output carefully led to an important change or improvement? What strategies do you and your team use to assess whether an AI response is reliable?</a:t>
            </a:r>
            <a:endParaRPr lang="en-US" sz="1200" b="1" i="1" u="sng" dirty="0">
              <a:latin typeface="Arial" panose="020B0604020202020204" pitchFamily="34" charset="0"/>
              <a:cs typeface="Arial" panose="020B0604020202020204" pitchFamily="34" charset="0"/>
            </a:endParaRPr>
          </a:p>
          <a:p>
            <a:endParaRPr lang="en-US" sz="1200" b="0" i="1" dirty="0">
              <a:effectLst/>
              <a:latin typeface="Arial" panose="020B0604020202020204" pitchFamily="34" charset="0"/>
              <a:cs typeface="Arial" panose="020B0604020202020204" pitchFamily="34" charset="0"/>
            </a:endParaRPr>
          </a:p>
          <a:p>
            <a:r>
              <a:rPr lang="en-US" sz="1200" b="1" dirty="0">
                <a:solidFill>
                  <a:srgbClr val="444444"/>
                </a:solidFill>
                <a:latin typeface="Arial" panose="020B0604020202020204" pitchFamily="34" charset="0"/>
                <a:cs typeface="Arial" panose="020B0604020202020204" pitchFamily="34" charset="0"/>
              </a:rPr>
              <a:t>Instructions: </a:t>
            </a:r>
            <a:r>
              <a:rPr lang="en-US" sz="1200" dirty="0">
                <a:solidFill>
                  <a:srgbClr val="444444"/>
                </a:solidFill>
                <a:latin typeface="Arial" panose="020B0604020202020204" pitchFamily="34" charset="0"/>
                <a:cs typeface="Arial" panose="020B0604020202020204" pitchFamily="34" charset="0"/>
              </a:rPr>
              <a:t>Ask for volunteers to share their strategies for evaluating AI-generated content. If participants need help, offer these strategies:</a:t>
            </a:r>
          </a:p>
          <a:p>
            <a:endParaRPr lang="en-US" sz="1200" dirty="0">
              <a:solidFill>
                <a:srgbClr val="444444"/>
              </a:solidFill>
              <a:latin typeface="Arial" panose="020B0604020202020204" pitchFamily="34" charset="0"/>
              <a:cs typeface="Arial" panose="020B0604020202020204" pitchFamily="34" charset="0"/>
            </a:endParaRPr>
          </a:p>
          <a:p>
            <a:pPr marL="171450" indent="-171450">
              <a:lnSpc>
                <a:spcPct val="90000"/>
              </a:lnSpc>
              <a:spcBef>
                <a:spcPts val="1000"/>
              </a:spcBef>
              <a:buFont typeface="Arial" panose="020B0604020202020204" pitchFamily="34" charset="0"/>
              <a:buChar char="•"/>
            </a:pPr>
            <a:r>
              <a:rPr lang="en-US" sz="1200" dirty="0">
                <a:solidFill>
                  <a:srgbClr val="444444"/>
                </a:solidFill>
                <a:latin typeface="Arial" panose="020B0604020202020204" pitchFamily="34" charset="0"/>
                <a:cs typeface="Arial" panose="020B0604020202020204" pitchFamily="34" charset="0"/>
              </a:rPr>
              <a:t>Verify claims by</a:t>
            </a:r>
            <a:r>
              <a:rPr lang="en-US" sz="1200" b="1" dirty="0">
                <a:solidFill>
                  <a:srgbClr val="444444"/>
                </a:solidFill>
                <a:latin typeface="Arial" panose="020B0604020202020204" pitchFamily="34" charset="0"/>
                <a:cs typeface="Arial" panose="020B0604020202020204" pitchFamily="34" charset="0"/>
              </a:rPr>
              <a:t> </a:t>
            </a:r>
            <a:r>
              <a:rPr lang="en-US" sz="1200" dirty="0">
                <a:solidFill>
                  <a:srgbClr val="444444"/>
                </a:solidFill>
                <a:latin typeface="Arial" panose="020B0604020202020204" pitchFamily="34" charset="0"/>
                <a:cs typeface="Arial" panose="020B0604020202020204" pitchFamily="34" charset="0"/>
              </a:rPr>
              <a:t>cross-referencing facts against trusted well-established sources.</a:t>
            </a:r>
            <a:endParaRPr lang="en-US" sz="1200" dirty="0">
              <a:latin typeface="Arial" panose="020B0604020202020204" pitchFamily="34" charset="0"/>
              <a:cs typeface="Arial" panose="020B0604020202020204" pitchFamily="34" charset="0"/>
            </a:endParaRPr>
          </a:p>
          <a:p>
            <a:pPr marL="171450" indent="-171450">
              <a:lnSpc>
                <a:spcPct val="90000"/>
              </a:lnSpc>
              <a:spcBef>
                <a:spcPts val="1000"/>
              </a:spcBef>
              <a:buFont typeface="Arial" panose="020B0604020202020204" pitchFamily="34" charset="0"/>
              <a:buChar char="•"/>
            </a:pPr>
            <a:r>
              <a:rPr lang="en-US" sz="1200" dirty="0">
                <a:solidFill>
                  <a:srgbClr val="444444"/>
                </a:solidFill>
                <a:latin typeface="Arial" panose="020B0604020202020204" pitchFamily="34" charset="0"/>
                <a:cs typeface="Arial" panose="020B0604020202020204" pitchFamily="34" charset="0"/>
              </a:rPr>
              <a:t>Check the logic by evaluating the reasoning in the output and look for inconsistencies.</a:t>
            </a:r>
          </a:p>
          <a:p>
            <a:pPr marL="171450" indent="-171450">
              <a:lnSpc>
                <a:spcPct val="90000"/>
              </a:lnSpc>
              <a:spcBef>
                <a:spcPts val="1000"/>
              </a:spcBef>
              <a:buFont typeface="Arial" panose="020B0604020202020204" pitchFamily="34" charset="0"/>
              <a:buChar char="•"/>
            </a:pPr>
            <a:r>
              <a:rPr lang="en-US" sz="1200" dirty="0">
                <a:solidFill>
                  <a:srgbClr val="444444"/>
                </a:solidFill>
                <a:latin typeface="Arial" panose="020B0604020202020204" pitchFamily="34" charset="0"/>
                <a:cs typeface="Arial" panose="020B0604020202020204" pitchFamily="34" charset="0"/>
              </a:rPr>
              <a:t>Ask smart follow-up questions to clarify vague points as you engage with the AI.</a:t>
            </a:r>
          </a:p>
          <a:p>
            <a:pPr marL="171450" indent="-171450">
              <a:lnSpc>
                <a:spcPct val="90000"/>
              </a:lnSpc>
              <a:spcBef>
                <a:spcPts val="1000"/>
              </a:spcBef>
              <a:buFont typeface="Arial" panose="020B0604020202020204" pitchFamily="34" charset="0"/>
              <a:buChar char="•"/>
            </a:pPr>
            <a:r>
              <a:rPr lang="en-US" sz="1200" dirty="0">
                <a:solidFill>
                  <a:srgbClr val="444444"/>
                </a:solidFill>
                <a:latin typeface="Arial" panose="020B0604020202020204" pitchFamily="34" charset="0"/>
                <a:cs typeface="Arial" panose="020B0604020202020204" pitchFamily="34" charset="0"/>
              </a:rPr>
              <a:t>Stay alert to biases and question one-sided answers by asking the tool what perspectives are missing.</a:t>
            </a:r>
          </a:p>
          <a:p>
            <a:pPr marL="171450" indent="-171450">
              <a:lnSpc>
                <a:spcPct val="90000"/>
              </a:lnSpc>
              <a:spcBef>
                <a:spcPts val="1000"/>
              </a:spcBef>
              <a:buFont typeface="Arial" panose="020B0604020202020204" pitchFamily="34" charset="0"/>
              <a:buChar char="•"/>
            </a:pPr>
            <a:r>
              <a:rPr lang="en-US" sz="1200" dirty="0">
                <a:solidFill>
                  <a:srgbClr val="444444"/>
                </a:solidFill>
                <a:latin typeface="Arial" panose="020B0604020202020204" pitchFamily="34" charset="0"/>
                <a:cs typeface="Arial" panose="020B0604020202020204" pitchFamily="34" charset="0"/>
              </a:rPr>
              <a:t>Seek diverse perspectives by combining AI insights with external research and expert opinions.</a:t>
            </a:r>
          </a:p>
          <a:p>
            <a:pPr>
              <a:lnSpc>
                <a:spcPct val="90000"/>
              </a:lnSpc>
              <a:spcBef>
                <a:spcPts val="1000"/>
              </a:spcBef>
            </a:pPr>
            <a:endParaRPr lang="en-US" sz="1200" dirty="0">
              <a:solidFill>
                <a:srgbClr val="444444"/>
              </a:solidFill>
              <a:latin typeface="Arial" panose="020B0604020202020204" pitchFamily="34" charset="0"/>
              <a:cs typeface="Arial" panose="020B0604020202020204" pitchFamily="34" charset="0"/>
            </a:endParaRPr>
          </a:p>
          <a:p>
            <a:r>
              <a:rPr lang="en-US" sz="1200" b="1" dirty="0">
                <a:solidFill>
                  <a:srgbClr val="444444"/>
                </a:solidFill>
                <a:latin typeface="Arial" panose="020B0604020202020204" pitchFamily="34" charset="0"/>
                <a:cs typeface="Arial" panose="020B0604020202020204" pitchFamily="34" charset="0"/>
              </a:rPr>
              <a:t>Say: </a:t>
            </a:r>
            <a:r>
              <a:rPr lang="en-US" sz="1200" i="1" dirty="0">
                <a:solidFill>
                  <a:srgbClr val="444444"/>
                </a:solidFill>
                <a:latin typeface="Arial" panose="020B0604020202020204" pitchFamily="34" charset="0"/>
                <a:cs typeface="Arial" panose="020B0604020202020204" pitchFamily="34" charset="0"/>
              </a:rPr>
              <a:t>These are excellent suggestions and best practices for harnessing AI’s potential while also minimizing misinformation or bias. Next, we’ll explore each of our roles in managing the broader risks of gen AI.</a:t>
            </a:r>
            <a:endParaRPr lang="en-US" sz="1200" i="1" dirty="0">
              <a:latin typeface="Arial" panose="020B0604020202020204" pitchFamily="34" charset="0"/>
              <a:cs typeface="Arial" panose="020B0604020202020204" pitchFamily="34" charset="0"/>
            </a:endParaRPr>
          </a:p>
          <a:p>
            <a:endParaRPr lang="en-US" sz="1200" dirty="0">
              <a:solidFill>
                <a:srgbClr val="444444"/>
              </a:solidFill>
              <a:latin typeface="Arial" panose="020B0604020202020204" pitchFamily="34" charset="0"/>
              <a:cs typeface="Arial" panose="020B0604020202020204" pitchFamily="34" charset="0"/>
            </a:endParaRPr>
          </a:p>
          <a:p>
            <a:endParaRPr lang="en-US" sz="1200" dirty="0">
              <a:solidFill>
                <a:srgbClr val="444444"/>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18</a:t>
            </a:fld>
            <a:endParaRPr lang="en-US"/>
          </a:p>
        </p:txBody>
      </p:sp>
    </p:spTree>
    <p:extLst>
      <p:ext uri="{BB962C8B-B14F-4D97-AF65-F5344CB8AC3E}">
        <p14:creationId xmlns:p14="http://schemas.microsoft.com/office/powerpoint/2010/main" val="19912756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pPr algn="l" rtl="0" fontAlgn="base"/>
            <a:r>
              <a:rPr lang="en-US" sz="1200" b="1" i="0" u="none" strike="noStrike" dirty="0">
                <a:solidFill>
                  <a:srgbClr val="000000"/>
                </a:solidFill>
                <a:effectLst/>
                <a:latin typeface="Arial" panose="020B0604020202020204" pitchFamily="34" charset="0"/>
                <a:cs typeface="Arial" panose="020B0604020202020204" pitchFamily="34" charset="0"/>
              </a:rPr>
              <a:t>Facilitator notes </a:t>
            </a:r>
            <a:r>
              <a:rPr lang="en-US" sz="1200" b="0" i="0" u="none" strike="noStrike" dirty="0">
                <a:solidFill>
                  <a:srgbClr val="000000"/>
                </a:solidFill>
                <a:effectLst/>
                <a:latin typeface="Arial" panose="020B0604020202020204" pitchFamily="34" charset="0"/>
                <a:cs typeface="Arial" panose="020B0604020202020204" pitchFamily="34" charset="0"/>
              </a:rPr>
              <a:t>[Time: 30 seconds]</a:t>
            </a:r>
            <a:r>
              <a:rPr lang="en-US" sz="1200" b="0" i="0" dirty="0">
                <a:solidFill>
                  <a:srgbClr val="444444"/>
                </a:solidFill>
                <a:effectLst/>
                <a:latin typeface="Arial" panose="020B0604020202020204" pitchFamily="34" charset="0"/>
                <a:cs typeface="Arial" panose="020B0604020202020204" pitchFamily="34" charset="0"/>
              </a:rPr>
              <a:t>​</a:t>
            </a:r>
          </a:p>
          <a:p>
            <a:pPr algn="l" rtl="0" fontAlgn="base"/>
            <a:r>
              <a:rPr lang="en-US" sz="1200" b="0" i="0" dirty="0">
                <a:solidFill>
                  <a:srgbClr val="444444"/>
                </a:solidFill>
                <a:effectLst/>
                <a:latin typeface="Arial" panose="020B0604020202020204" pitchFamily="34" charset="0"/>
                <a:cs typeface="Arial" panose="020B0604020202020204" pitchFamily="34" charset="0"/>
              </a:rPr>
              <a:t>​</a:t>
            </a:r>
          </a:p>
          <a:p>
            <a:pPr algn="l" rtl="0" fontAlgn="base"/>
            <a:r>
              <a:rPr lang="en-US" sz="1200" b="1" i="0" u="none" strike="noStrike" dirty="0">
                <a:solidFill>
                  <a:srgbClr val="404040"/>
                </a:solidFill>
                <a:effectLst/>
                <a:latin typeface="Arial" panose="020B0604020202020204" pitchFamily="34" charset="0"/>
                <a:cs typeface="Arial" panose="020B0604020202020204" pitchFamily="34" charset="0"/>
              </a:rPr>
              <a:t>Say: </a:t>
            </a:r>
            <a:r>
              <a:rPr lang="en-US" sz="1200" b="0" i="1" u="none" strike="noStrike" dirty="0">
                <a:solidFill>
                  <a:srgbClr val="404040"/>
                </a:solidFill>
                <a:effectLst/>
                <a:latin typeface="Arial" panose="020B0604020202020204" pitchFamily="34" charset="0"/>
                <a:cs typeface="Arial" panose="020B0604020202020204" pitchFamily="34" charset="0"/>
              </a:rPr>
              <a:t>Another important part of using gen AI effectively is knowing how to use it responsibly. Let's talk about what that means.</a:t>
            </a:r>
            <a:r>
              <a:rPr lang="en-US" sz="1200" b="0" i="0" dirty="0">
                <a:solidFill>
                  <a:srgbClr val="444444"/>
                </a:solidFill>
                <a:effectLst/>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4289398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A49DFA-90C8-E491-0BB6-04DA6665099B}"/>
              </a:ext>
            </a:extLst>
          </p:cNvPr>
          <p:cNvSpPr>
            <a:spLocks noGrp="1" noRot="1" noChangeAspect="1"/>
          </p:cNvSpPr>
          <p:nvPr>
            <p:ph type="sldImg"/>
          </p:nvPr>
        </p:nvSpPr>
        <p:spPr>
          <a:xfrm>
            <a:off x="484188" y="465138"/>
            <a:ext cx="4641850" cy="2611437"/>
          </a:xfrm>
        </p:spPr>
      </p:sp>
      <p:sp>
        <p:nvSpPr>
          <p:cNvPr id="3" name="Notes Placeholder 2">
            <a:extLst>
              <a:ext uri="{FF2B5EF4-FFF2-40B4-BE49-F238E27FC236}">
                <a16:creationId xmlns:a16="http://schemas.microsoft.com/office/drawing/2014/main" id="{4D13AA89-F203-7F11-8E05-9D7B6E9F7630}"/>
              </a:ext>
            </a:extLst>
          </p:cNvPr>
          <p:cNvSpPr txBox="1">
            <a:spLocks noGrp="1"/>
          </p:cNvSpPr>
          <p:nvPr>
            <p:ph type="body" sz="quarter" idx="1"/>
          </p:nvPr>
        </p:nvSpPr>
        <p:spPr/>
        <p:txBody>
          <a:bodyPr/>
          <a:lstStyle/>
          <a:p>
            <a:pPr lvl="0"/>
            <a:r>
              <a:rPr lang="en-US" sz="1200" b="1" u="none" dirty="0">
                <a:latin typeface="Arial" panose="020B0604020202020204" pitchFamily="34" charset="0"/>
                <a:cs typeface="Arial" panose="020B0604020202020204" pitchFamily="34" charset="0"/>
              </a:rPr>
              <a:t>Facilitator notes</a:t>
            </a:r>
            <a:r>
              <a:rPr lang="en-US" sz="1200" u="none" dirty="0">
                <a:latin typeface="Arial" panose="020B0604020202020204" pitchFamily="34" charset="0"/>
                <a:cs typeface="Arial" panose="020B0604020202020204" pitchFamily="34" charset="0"/>
              </a:rPr>
              <a:t>​</a:t>
            </a:r>
            <a:endParaRPr lang="en-US" sz="1200" u="none" dirty="0">
              <a:solidFill>
                <a:srgbClr val="444444"/>
              </a:solidFill>
              <a:latin typeface="Arial" panose="020B0604020202020204" pitchFamily="34" charset="0"/>
              <a:cs typeface="Arial" panose="020B0604020202020204" pitchFamily="34" charset="0"/>
            </a:endParaRPr>
          </a:p>
          <a:p>
            <a:pPr marL="285750" lvl="0" indent="-285750">
              <a:buSzPct val="100000"/>
              <a:buFont typeface="Arial" pitchFamily="34"/>
              <a:buChar char="•"/>
            </a:pPr>
            <a:r>
              <a:rPr lang="en-US" sz="1200" dirty="0">
                <a:latin typeface="Arial" panose="020B0604020202020204" pitchFamily="34" charset="0"/>
                <a:cs typeface="Arial" panose="020B0604020202020204" pitchFamily="34" charset="0"/>
              </a:rPr>
              <a:t>Slides 2, 3, and 4 in this deck provide instructions, tips, and a suggested email text you can send to invite learners to the Café session. ​</a:t>
            </a:r>
            <a:endParaRPr lang="en-US" sz="1200" dirty="0">
              <a:solidFill>
                <a:srgbClr val="444444"/>
              </a:solidFill>
              <a:latin typeface="Arial" panose="020B0604020202020204" pitchFamily="34" charset="0"/>
              <a:cs typeface="Arial" panose="020B0604020202020204" pitchFamily="34" charset="0"/>
            </a:endParaRPr>
          </a:p>
          <a:p>
            <a:pPr marL="285750" lvl="0" indent="-285750">
              <a:buSzPct val="100000"/>
              <a:buFont typeface="Arial" pitchFamily="34"/>
              <a:buChar char="•"/>
            </a:pPr>
            <a:r>
              <a:rPr lang="en-US" sz="1200" dirty="0">
                <a:latin typeface="Arial" panose="020B0604020202020204" pitchFamily="34" charset="0"/>
                <a:cs typeface="Arial" panose="020B0604020202020204" pitchFamily="34" charset="0"/>
              </a:rPr>
              <a:t>Hide or delete these slides before you facilitate the live session.</a:t>
            </a:r>
            <a:endParaRPr lang="en-US" sz="1200" dirty="0">
              <a:solidFill>
                <a:srgbClr val="444444"/>
              </a:solidFill>
              <a:latin typeface="Arial" panose="020B0604020202020204" pitchFamily="34" charset="0"/>
              <a:cs typeface="Arial" panose="020B0604020202020204" pitchFamily="34" charset="0"/>
            </a:endParaRPr>
          </a:p>
          <a:p>
            <a:pPr marL="285750" lvl="0" indent="-285750">
              <a:buSzPct val="100000"/>
              <a:buFont typeface="Arial" pitchFamily="34"/>
              <a:buChar char="•"/>
            </a:pPr>
            <a:r>
              <a:rPr lang="en-US" sz="1200" b="1" dirty="0">
                <a:solidFill>
                  <a:srgbClr val="444444"/>
                </a:solidFill>
                <a:latin typeface="Arial" panose="020B0604020202020204" pitchFamily="34" charset="0"/>
                <a:cs typeface="Arial" panose="020B0604020202020204" pitchFamily="34" charset="0"/>
              </a:rPr>
              <a:t>NOTE: </a:t>
            </a:r>
            <a:r>
              <a:rPr lang="en-US" sz="1200" dirty="0">
                <a:solidFill>
                  <a:srgbClr val="000000"/>
                </a:solidFill>
                <a:latin typeface="Arial" panose="020B0604020202020204" pitchFamily="34" charset="0"/>
                <a:cs typeface="Arial" panose="020B0604020202020204" pitchFamily="34" charset="0"/>
              </a:rPr>
              <a:t>You can customize this experience as needed. For example, you might choose to spend more time on a particular activity. Or you could hold three shorter sessions, covering one Café section each time.</a:t>
            </a:r>
          </a:p>
          <a:p>
            <a:pPr lvl="0"/>
            <a:endParaRPr lang="en-US" sz="1200" dirty="0">
              <a:latin typeface="Arial" panose="020B0604020202020204" pitchFamily="34" charset="0"/>
              <a:cs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i="0" u="none" strike="noStrike" dirty="0">
                <a:solidFill>
                  <a:srgbClr val="404040"/>
                </a:solidFill>
                <a:effectLst/>
                <a:latin typeface="Arial"/>
                <a:cs typeface="Arial"/>
              </a:rPr>
              <a:t>Facilitator notes </a:t>
            </a:r>
            <a:r>
              <a:rPr lang="en-US" sz="1200" b="0" i="0" u="none" strike="noStrike" dirty="0">
                <a:solidFill>
                  <a:srgbClr val="404040"/>
                </a:solidFill>
                <a:effectLst/>
                <a:latin typeface="Arial"/>
                <a:cs typeface="Arial"/>
              </a:rPr>
              <a:t>[Time: </a:t>
            </a:r>
            <a:r>
              <a:rPr lang="en-US" sz="1200" dirty="0">
                <a:latin typeface="Arial"/>
                <a:cs typeface="Arial"/>
              </a:rPr>
              <a:t>3 </a:t>
            </a:r>
            <a:r>
              <a:rPr lang="en-US" sz="1200" b="0" i="0" u="none" strike="noStrike" dirty="0">
                <a:solidFill>
                  <a:srgbClr val="404040"/>
                </a:solidFill>
                <a:effectLst/>
                <a:latin typeface="Arial"/>
                <a:cs typeface="Arial"/>
              </a:rPr>
              <a:t>minutes]</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1" i="0" u="none" strike="noStrike" dirty="0">
                <a:solidFill>
                  <a:srgbClr val="404040"/>
                </a:solidFill>
                <a:effectLst/>
                <a:latin typeface="Arial"/>
                <a:cs typeface="Arial"/>
              </a:rPr>
              <a:t>Say:</a:t>
            </a:r>
            <a:r>
              <a:rPr lang="en-US" sz="1200" b="1" i="1" u="none" strike="noStrike" dirty="0">
                <a:solidFill>
                  <a:srgbClr val="404040"/>
                </a:solidFill>
                <a:effectLst/>
                <a:latin typeface="Arial"/>
                <a:cs typeface="Arial"/>
              </a:rPr>
              <a:t> </a:t>
            </a:r>
            <a:r>
              <a:rPr lang="en-US" sz="1200" b="0" i="1" u="none" strike="noStrike" dirty="0">
                <a:solidFill>
                  <a:srgbClr val="404040"/>
                </a:solidFill>
                <a:effectLst/>
                <a:latin typeface="Arial"/>
                <a:cs typeface="Arial"/>
              </a:rPr>
              <a:t>Everyone needs to manage the potential risks of using gen AI. What risks do you know about? Please share your thoughts in the chat panel.</a:t>
            </a:r>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pPr algn="l" rtl="0" fontAlgn="base"/>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p>
          <a:p>
            <a:r>
              <a:rPr lang="en-US" sz="1200" b="1" i="0" u="none" strike="noStrike" dirty="0">
                <a:solidFill>
                  <a:srgbClr val="404040"/>
                </a:solidFill>
                <a:effectLst/>
                <a:latin typeface="Arial"/>
                <a:cs typeface="Arial"/>
              </a:rPr>
              <a:t>Instructions:</a:t>
            </a:r>
            <a:r>
              <a:rPr lang="en-US" sz="1200" b="0" i="0" u="none" strike="noStrike" dirty="0">
                <a:solidFill>
                  <a:srgbClr val="404040"/>
                </a:solidFill>
                <a:effectLst/>
                <a:latin typeface="Arial"/>
                <a:cs typeface="Arial"/>
              </a:rPr>
              <a:t> As participants chat in their answers, point out a few of the responses and add them to the slides. Some risks you might want to </a:t>
            </a:r>
            <a:r>
              <a:rPr lang="en-US" sz="1200" dirty="0">
                <a:latin typeface="Arial"/>
                <a:cs typeface="Arial"/>
              </a:rPr>
              <a:t>discuss</a:t>
            </a:r>
            <a:r>
              <a:rPr lang="en-US" sz="1200" b="0" i="0" u="none" strike="noStrike" dirty="0">
                <a:solidFill>
                  <a:srgbClr val="404040"/>
                </a:solidFill>
                <a:effectLst/>
                <a:latin typeface="Arial"/>
                <a:cs typeface="Arial"/>
              </a:rPr>
              <a:t> </a:t>
            </a:r>
            <a:r>
              <a:rPr lang="en-US" sz="1200" dirty="0">
                <a:latin typeface="Arial"/>
                <a:cs typeface="Arial"/>
              </a:rPr>
              <a:t>include:</a:t>
            </a:r>
          </a:p>
          <a:p>
            <a:endParaRPr lang="en-US" sz="1200" dirty="0">
              <a:latin typeface="Arial"/>
              <a:cs typeface="Arial"/>
            </a:endParaRPr>
          </a:p>
          <a:p>
            <a:pPr marL="171450" indent="-171450">
              <a:buFont typeface="Arial" panose="020B0604020202020204" pitchFamily="34" charset="0"/>
              <a:buChar char="•"/>
            </a:pPr>
            <a:r>
              <a:rPr lang="en-US" sz="1200" dirty="0">
                <a:latin typeface="Arial"/>
                <a:cs typeface="Arial"/>
              </a:rPr>
              <a:t>Exposure of intellectual property or sensitive data</a:t>
            </a:r>
            <a:endParaRPr lang="en-US" sz="1200" dirty="0"/>
          </a:p>
          <a:p>
            <a:pPr marL="171450" indent="-171450">
              <a:buFont typeface="Arial" panose="020B0604020202020204" pitchFamily="34" charset="0"/>
              <a:buChar char="•"/>
            </a:pPr>
            <a:r>
              <a:rPr lang="en-US" sz="1200" dirty="0">
                <a:latin typeface="Arial"/>
                <a:cs typeface="Arial"/>
              </a:rPr>
              <a:t>Inaccurate and poor-quality AI-generated content</a:t>
            </a:r>
            <a:endParaRPr lang="en-US" sz="1200" dirty="0"/>
          </a:p>
          <a:p>
            <a:pPr marL="171450" indent="-171450">
              <a:buFont typeface="Arial" panose="020B0604020202020204" pitchFamily="34" charset="0"/>
              <a:buChar char="•"/>
            </a:pPr>
            <a:r>
              <a:rPr lang="en-US" sz="1200" dirty="0">
                <a:latin typeface="Arial"/>
                <a:cs typeface="Arial"/>
              </a:rPr>
              <a:t>Unintentional amplification of biases or negative stereotypes</a:t>
            </a:r>
            <a:endParaRPr lang="en-US" sz="1200" dirty="0"/>
          </a:p>
          <a:p>
            <a:pPr marL="171450" indent="-171450">
              <a:buFont typeface="Arial" panose="020B0604020202020204" pitchFamily="34" charset="0"/>
              <a:buChar char="•"/>
            </a:pPr>
            <a:r>
              <a:rPr lang="en-US" sz="1200" dirty="0">
                <a:latin typeface="Arial"/>
                <a:cs typeface="Arial"/>
              </a:rPr>
              <a:t>Concerns that some jobs may be at risk or that some individuals or teams have greater access to gen AI tools than others</a:t>
            </a:r>
          </a:p>
          <a:p>
            <a:pPr marL="171450" indent="-171450">
              <a:buFont typeface="Arial" panose="020B0604020202020204" pitchFamily="34" charset="0"/>
              <a:buChar char="•"/>
            </a:pPr>
            <a:r>
              <a:rPr lang="en-US" sz="1200" dirty="0">
                <a:latin typeface="Arial"/>
                <a:cs typeface="Arial"/>
              </a:rPr>
              <a:t>Ability to comply with changing regulations or evolving best practices</a:t>
            </a:r>
          </a:p>
          <a:p>
            <a:pPr marL="171450" indent="-171450">
              <a:buFont typeface="Arial" panose="020B0604020202020204" pitchFamily="34" charset="0"/>
              <a:buChar char="•"/>
            </a:pPr>
            <a:r>
              <a:rPr lang="en-US" sz="1200" dirty="0">
                <a:latin typeface="Arial"/>
                <a:cs typeface="Arial"/>
              </a:rPr>
              <a:t>Environmental concerns, such as high energy and water use, and carbon emissions related to the computing that powers gen AI</a:t>
            </a:r>
            <a:endParaRPr lang="en-US" sz="1200" dirty="0"/>
          </a:p>
          <a:p>
            <a:endParaRPr lang="en-US" sz="1200" dirty="0">
              <a:solidFill>
                <a:srgbClr val="444444"/>
              </a:solidFill>
              <a:latin typeface="Arial"/>
              <a:cs typeface="Arial"/>
            </a:endParaRPr>
          </a:p>
          <a:p>
            <a:r>
              <a:rPr lang="en-US" sz="1200" b="0" i="0" u="none" strike="noStrike" dirty="0">
                <a:solidFill>
                  <a:srgbClr val="444444"/>
                </a:solidFill>
                <a:effectLst/>
                <a:latin typeface="Arial"/>
                <a:cs typeface="Arial"/>
              </a:rPr>
              <a:t>​</a:t>
            </a:r>
            <a:r>
              <a:rPr lang="en-US" sz="1200" b="0" i="0" dirty="0">
                <a:solidFill>
                  <a:srgbClr val="444444"/>
                </a:solidFill>
                <a:effectLst/>
                <a:latin typeface="Arial"/>
                <a:cs typeface="Arial"/>
              </a:rPr>
              <a:t>​</a:t>
            </a:r>
            <a:r>
              <a:rPr lang="en-US" sz="1200" b="1" i="0" u="none" strike="noStrike" dirty="0">
                <a:solidFill>
                  <a:srgbClr val="404040"/>
                </a:solidFill>
                <a:effectLst/>
                <a:latin typeface="Arial"/>
                <a:cs typeface="Arial"/>
              </a:rPr>
              <a:t>Say: </a:t>
            </a:r>
            <a:r>
              <a:rPr lang="en-US" sz="1200" b="0" i="1" u="none" strike="noStrike" dirty="0">
                <a:solidFill>
                  <a:srgbClr val="404040"/>
                </a:solidFill>
                <a:effectLst/>
                <a:latin typeface="Arial"/>
                <a:cs typeface="Arial"/>
              </a:rPr>
              <a:t>There are clearly a lot of potential risks presented by gen AI.</a:t>
            </a:r>
            <a:r>
              <a:rPr lang="en-US" sz="1200" i="1" dirty="0">
                <a:latin typeface="Arial"/>
                <a:cs typeface="Arial"/>
              </a:rPr>
              <a:t> Let's explore ways to minimize some common potential pitfalls.</a:t>
            </a:r>
            <a:endParaRPr lang="en-US" sz="1200" b="0" i="0" dirty="0">
              <a:solidFill>
                <a:srgbClr val="444444"/>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4122151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5 minutes] </a:t>
            </a:r>
          </a:p>
          <a:p>
            <a:r>
              <a:rPr lang="en-US" sz="1200" dirty="0">
                <a:latin typeface="Arial"/>
                <a:cs typeface="Arial"/>
              </a:rPr>
              <a:t> </a:t>
            </a:r>
          </a:p>
          <a:p>
            <a:r>
              <a:rPr lang="en-US" sz="1200" b="1" dirty="0">
                <a:latin typeface="Arial"/>
                <a:cs typeface="Arial"/>
              </a:rPr>
              <a:t>Say:</a:t>
            </a:r>
            <a:r>
              <a:rPr lang="en-US" sz="1200" b="1" i="1" dirty="0">
                <a:latin typeface="Arial"/>
                <a:cs typeface="Arial"/>
              </a:rPr>
              <a:t> </a:t>
            </a:r>
            <a:r>
              <a:rPr lang="en-US" sz="1200" i="1" dirty="0">
                <a:latin typeface="Arial"/>
                <a:cs typeface="Arial"/>
              </a:rPr>
              <a:t>You can minimize the risks gen AI presents by developing smart processes that help ensure you're using it thoughtfully. We discussed best practices for prompting and talked about evaluating results for accuracy, quality, and potential bias. Everyone should apply these best practices individually, but it can be helpful to collaborate with others and to develop a systematic approach for evaluating gen AI results. Teams that create processes for reviewing and reflecting on gen AI results help everyone learn to think more critically about gen AI and avoid potential pitfalls.</a:t>
            </a:r>
            <a:endParaRPr lang="en-US" sz="1200" dirty="0">
              <a:latin typeface="Arial"/>
              <a:cs typeface="Arial"/>
            </a:endParaRPr>
          </a:p>
          <a:p>
            <a:r>
              <a:rPr lang="en-US" sz="1200" i="1" dirty="0">
                <a:latin typeface="Arial"/>
                <a:cs typeface="Arial"/>
              </a:rPr>
              <a:t> </a:t>
            </a:r>
            <a:endParaRPr lang="en-US" sz="1200" dirty="0">
              <a:latin typeface="Arial"/>
              <a:cs typeface="Arial"/>
            </a:endParaRPr>
          </a:p>
          <a:p>
            <a:r>
              <a:rPr lang="en-US" sz="1200" b="1" dirty="0">
                <a:latin typeface="Arial"/>
                <a:cs typeface="Arial"/>
              </a:rPr>
              <a:t>Ask:</a:t>
            </a:r>
            <a:r>
              <a:rPr lang="en-US" sz="1200" b="1" i="1" dirty="0">
                <a:latin typeface="Arial"/>
                <a:cs typeface="Arial"/>
              </a:rPr>
              <a:t> </a:t>
            </a:r>
            <a:r>
              <a:rPr lang="en-US" sz="1200" i="1" dirty="0">
                <a:latin typeface="Arial"/>
                <a:cs typeface="Arial"/>
              </a:rPr>
              <a:t>Do you or your team have processes to check AI-generated results for accuracy, quality, or bias? If not, what are some processes your team can develop? Please share your thoughts in the chat panel. </a:t>
            </a:r>
            <a:r>
              <a:rPr lang="en-US" sz="1200" dirty="0">
                <a:latin typeface="Arial"/>
                <a:cs typeface="Arial"/>
              </a:rPr>
              <a:t> </a:t>
            </a:r>
          </a:p>
          <a:p>
            <a:r>
              <a:rPr lang="en-US" sz="1200" dirty="0">
                <a:latin typeface="Arial"/>
                <a:cs typeface="Arial"/>
              </a:rPr>
              <a:t> </a:t>
            </a:r>
          </a:p>
          <a:p>
            <a:r>
              <a:rPr lang="en-US" sz="1200" b="1" dirty="0">
                <a:latin typeface="Arial"/>
                <a:cs typeface="Arial"/>
              </a:rPr>
              <a:t>Instructions</a:t>
            </a:r>
            <a:r>
              <a:rPr lang="en-US" sz="1200" dirty="0">
                <a:latin typeface="Arial"/>
                <a:cs typeface="Arial"/>
              </a:rPr>
              <a:t>: Highlight several responses. Ask one or two participants to follow up on their answers if time permits. You may want to mention processes such as:</a:t>
            </a:r>
          </a:p>
          <a:p>
            <a:endParaRPr lang="en-US" sz="1200" dirty="0">
              <a:latin typeface="Arial"/>
              <a:cs typeface="Arial"/>
            </a:endParaRPr>
          </a:p>
          <a:p>
            <a:pPr marL="171450" indent="-171450">
              <a:buFont typeface="Arial" panose="020B0604020202020204" pitchFamily="34" charset="0"/>
              <a:buChar char="•"/>
            </a:pPr>
            <a:r>
              <a:rPr lang="en-US" sz="1200" dirty="0">
                <a:latin typeface="Arial"/>
                <a:cs typeface="Arial"/>
              </a:rPr>
              <a:t>Always have another team member review AI output</a:t>
            </a:r>
          </a:p>
          <a:p>
            <a:pPr marL="171450" indent="-171450">
              <a:buFont typeface="Arial" panose="020B0604020202020204" pitchFamily="34" charset="0"/>
              <a:buChar char="•"/>
            </a:pPr>
            <a:r>
              <a:rPr lang="en-US" sz="1200" dirty="0">
                <a:latin typeface="Arial"/>
                <a:cs typeface="Arial"/>
              </a:rPr>
              <a:t>Develop rubrics to evaluate AI-assisted work</a:t>
            </a:r>
          </a:p>
          <a:p>
            <a:pPr marL="171450" indent="-171450">
              <a:buFont typeface="Arial" panose="020B0604020202020204" pitchFamily="34" charset="0"/>
              <a:buChar char="•"/>
            </a:pPr>
            <a:r>
              <a:rPr lang="en-US" sz="1200" dirty="0">
                <a:latin typeface="Arial"/>
                <a:cs typeface="Arial"/>
              </a:rPr>
              <a:t>Spot-check work done with AI</a:t>
            </a:r>
          </a:p>
          <a:p>
            <a:pPr marL="171450" indent="-171450">
              <a:buFont typeface="Arial" panose="020B0604020202020204" pitchFamily="34" charset="0"/>
              <a:buChar char="•"/>
            </a:pPr>
            <a:r>
              <a:rPr lang="en-US" sz="1200" dirty="0">
                <a:latin typeface="Arial"/>
                <a:cs typeface="Arial"/>
              </a:rPr>
              <a:t>Consult experts as needed</a:t>
            </a:r>
          </a:p>
          <a:p>
            <a:pPr marL="171450" indent="-171450">
              <a:buFont typeface="Arial" panose="020B0604020202020204" pitchFamily="34" charset="0"/>
              <a:buChar char="•"/>
            </a:pPr>
            <a:r>
              <a:rPr lang="en-US" sz="1200" dirty="0">
                <a:latin typeface="Arial"/>
                <a:cs typeface="Arial"/>
              </a:rPr>
              <a:t>Hold regular discussions to share observations and questions about using gen AI and reflect on concerns, insights, and ideas for improving outcomes</a:t>
            </a:r>
          </a:p>
          <a:p>
            <a:r>
              <a:rPr lang="en-US" sz="1200" dirty="0">
                <a:latin typeface="Arial"/>
                <a:cs typeface="Arial"/>
              </a:rPr>
              <a:t> </a:t>
            </a:r>
          </a:p>
          <a:p>
            <a:r>
              <a:rPr lang="en-US" sz="1200" dirty="0">
                <a:latin typeface="Arial"/>
                <a:cs typeface="Arial"/>
              </a:rPr>
              <a:t> </a:t>
            </a:r>
            <a:r>
              <a:rPr lang="en-US" sz="1200" b="1" dirty="0">
                <a:latin typeface="Arial"/>
                <a:cs typeface="Arial"/>
              </a:rPr>
              <a:t>Say:</a:t>
            </a:r>
            <a:r>
              <a:rPr lang="en-US" sz="1200" b="1" i="1" dirty="0">
                <a:latin typeface="Arial"/>
                <a:cs typeface="Arial"/>
              </a:rPr>
              <a:t> </a:t>
            </a:r>
            <a:r>
              <a:rPr lang="en-US" sz="1200" i="1" dirty="0">
                <a:latin typeface="Arial"/>
                <a:cs typeface="Arial"/>
              </a:rPr>
              <a:t>Smart processes help teams and organizations use gen AI effectively and responsibly. Let's talk about other aspects of responsible gen AI use and why they're critical to managing risk.</a:t>
            </a:r>
            <a:endParaRPr lang="en-US" sz="1200" i="1" dirty="0">
              <a:ea typeface="Calibri"/>
            </a:endParaRPr>
          </a:p>
        </p:txBody>
      </p:sp>
    </p:spTree>
    <p:extLst>
      <p:ext uri="{BB962C8B-B14F-4D97-AF65-F5344CB8AC3E}">
        <p14:creationId xmlns:p14="http://schemas.microsoft.com/office/powerpoint/2010/main" val="4175307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Facilitator notes </a:t>
            </a:r>
            <a:r>
              <a:rPr lang="en-US" sz="1200" dirty="0">
                <a:latin typeface="Arial" panose="020B0604020202020204" pitchFamily="34" charset="0"/>
                <a:cs typeface="Arial" panose="020B0604020202020204" pitchFamily="34" charset="0"/>
              </a:rPr>
              <a:t>[Time: 6 minutes] </a:t>
            </a:r>
          </a:p>
          <a:p>
            <a:r>
              <a:rPr lang="en-US" sz="1200" dirty="0">
                <a:latin typeface="Arial" panose="020B0604020202020204" pitchFamily="34" charset="0"/>
                <a:cs typeface="Arial" panose="020B0604020202020204" pitchFamily="34" charset="0"/>
              </a:rPr>
              <a:t> </a:t>
            </a:r>
          </a:p>
          <a:p>
            <a:r>
              <a:rPr lang="en-US" sz="1200" b="1" dirty="0">
                <a:latin typeface="Arial" panose="020B0604020202020204" pitchFamily="34" charset="0"/>
                <a:cs typeface="Arial" panose="020B0604020202020204" pitchFamily="34" charset="0"/>
              </a:rPr>
              <a:t>Say:</a:t>
            </a:r>
            <a:r>
              <a:rPr lang="en-US" sz="1200" b="1" i="1"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It's also crucial to minimize risks related to data sharing and concerns about transparency. While it's up to leaders to set guidelines around gen AI use, everyone must play an active role in using this technology responsibly. Gen AI will continue to evolve, but it will always be important to:</a:t>
            </a:r>
          </a:p>
          <a:p>
            <a:endParaRPr lang="en-US" sz="12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i="1" dirty="0">
                <a:latin typeface="Arial" panose="020B0604020202020204" pitchFamily="34" charset="0"/>
                <a:cs typeface="Arial" panose="020B0604020202020204" pitchFamily="34" charset="0"/>
              </a:rPr>
              <a:t>Know and follow your organization’s policies.</a:t>
            </a:r>
          </a:p>
          <a:p>
            <a:pPr marL="171450" indent="-171450">
              <a:buFont typeface="Arial" panose="020B0604020202020204" pitchFamily="34" charset="0"/>
              <a:buChar char="•"/>
            </a:pPr>
            <a:r>
              <a:rPr lang="en-US" sz="1200" i="1" dirty="0">
                <a:latin typeface="Arial" panose="020B0604020202020204" pitchFamily="34" charset="0"/>
                <a:cs typeface="Arial" panose="020B0604020202020204" pitchFamily="34" charset="0"/>
              </a:rPr>
              <a:t>Safeguard intellectual property and sensitive information like addresses and birthdates.</a:t>
            </a:r>
          </a:p>
          <a:p>
            <a:pPr marL="171450" indent="-171450">
              <a:buFont typeface="Arial" panose="020B0604020202020204" pitchFamily="34" charset="0"/>
              <a:buChar char="•"/>
            </a:pPr>
            <a:r>
              <a:rPr lang="en-US" sz="1200" i="1" dirty="0">
                <a:latin typeface="Arial" panose="020B0604020202020204" pitchFamily="34" charset="0"/>
                <a:cs typeface="Arial" panose="020B0604020202020204" pitchFamily="34" charset="0"/>
              </a:rPr>
              <a:t>Maintain trust—with your customers, colleagues and other stakeholders—by ensuring transparency in how you use generative AI.</a:t>
            </a:r>
          </a:p>
          <a:p>
            <a:pPr marL="171450" indent="-171450">
              <a:buFont typeface="Arial" panose="020B0604020202020204" pitchFamily="34" charset="0"/>
              <a:buChar char="•"/>
            </a:pPr>
            <a:endParaRPr lang="en-US" sz="1200" i="1"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Ask:</a:t>
            </a:r>
            <a:r>
              <a:rPr lang="en-US"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What are you, your team, or the organization doing to safeguard information and ensure transparency? What more can you do to achieve these goals? Please share your thoughts in the chat panel.  </a:t>
            </a:r>
          </a:p>
          <a:p>
            <a:r>
              <a:rPr lang="en-US" sz="1200" dirty="0">
                <a:latin typeface="Arial" panose="020B0604020202020204" pitchFamily="34" charset="0"/>
                <a:cs typeface="Arial" panose="020B0604020202020204" pitchFamily="34" charset="0"/>
              </a:rPr>
              <a:t> </a:t>
            </a:r>
          </a:p>
          <a:p>
            <a:r>
              <a:rPr lang="en-US" sz="1200" b="1" dirty="0">
                <a:latin typeface="Arial" panose="020B0604020202020204" pitchFamily="34" charset="0"/>
                <a:cs typeface="Arial" panose="020B0604020202020204" pitchFamily="34" charset="0"/>
              </a:rPr>
              <a:t>Instructions</a:t>
            </a:r>
            <a:r>
              <a:rPr lang="en-US" sz="1200" dirty="0">
                <a:latin typeface="Arial" panose="020B0604020202020204" pitchFamily="34" charset="0"/>
                <a:cs typeface="Arial" panose="020B0604020202020204" pitchFamily="34" charset="0"/>
              </a:rPr>
              <a:t>: Highlight several responses. Ask one or two participants to follow up on their answers if time permits. Consider reviewing your organization's policies or polling the audience to determine whether participants need more guidance or training. You may wish to share or emphasize these points:</a:t>
            </a:r>
          </a:p>
          <a:p>
            <a:endParaRPr lang="en-US" sz="1200" dirty="0">
              <a:latin typeface="Arial" panose="020B0604020202020204" pitchFamily="34" charset="0"/>
              <a:cs typeface="Arial" panose="020B0604020202020204" pitchFamily="34" charset="0"/>
            </a:endParaRPr>
          </a:p>
          <a:p>
            <a:r>
              <a:rPr lang="en-US" sz="1200" b="0" u="sng" dirty="0">
                <a:latin typeface="Arial" panose="020B0604020202020204" pitchFamily="34" charset="0"/>
                <a:cs typeface="Arial" panose="020B0604020202020204" pitchFamily="34" charset="0"/>
              </a:rPr>
              <a:t>To safeguard information</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Use gen AI tools approved by the organization, rather than publicly available tools.</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Understand your tools' policies and settings. For example, publicly available tools may use information you include in prompts to train their models, so use extra caution. Most tools have an option to turn off data sharing; you should do so to help safeguard information.</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Consult experts as needed to develop rules and guidelines to protect intellectual property and other confidential information.</a:t>
            </a:r>
          </a:p>
          <a:p>
            <a:endParaRPr lang="en-US" sz="1200" b="1" dirty="0">
              <a:latin typeface="Arial" panose="020B0604020202020204" pitchFamily="34" charset="0"/>
              <a:cs typeface="Arial" panose="020B0604020202020204" pitchFamily="34" charset="0"/>
            </a:endParaRPr>
          </a:p>
          <a:p>
            <a:r>
              <a:rPr lang="en-US" sz="1200" b="0" u="sng" dirty="0">
                <a:latin typeface="Arial" panose="020B0604020202020204" pitchFamily="34" charset="0"/>
                <a:cs typeface="Arial" panose="020B0604020202020204" pitchFamily="34" charset="0"/>
              </a:rPr>
              <a:t>To ensure transparency</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Document gen AI use so you can easily answer questions about what tools you've used and how you've used them. </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Label AI-assisted content and ensure customers know when they're interacting with AI. For example, you might add a note explaining, </a:t>
            </a:r>
            <a:r>
              <a:rPr lang="en-US" sz="1200" i="1" dirty="0">
                <a:latin typeface="Arial" panose="020B0604020202020204" pitchFamily="34" charset="0"/>
                <a:cs typeface="Arial" panose="020B0604020202020204" pitchFamily="34" charset="0"/>
              </a:rPr>
              <a:t>“This report was produced with assistance from gen AI” </a:t>
            </a:r>
            <a:r>
              <a:rPr lang="en-US" sz="1200" dirty="0">
                <a:latin typeface="Arial" panose="020B0604020202020204" pitchFamily="34" charset="0"/>
                <a:cs typeface="Arial" panose="020B0604020202020204" pitchFamily="34" charset="0"/>
              </a:rPr>
              <a:t>or </a:t>
            </a:r>
            <a:r>
              <a:rPr lang="en-US" sz="1200" i="1" dirty="0">
                <a:latin typeface="Arial" panose="020B0604020202020204" pitchFamily="34" charset="0"/>
                <a:cs typeface="Arial" panose="020B0604020202020204" pitchFamily="34" charset="0"/>
              </a:rPr>
              <a:t>“Ask a question to get help from our AI chatbot.” </a:t>
            </a:r>
            <a:r>
              <a:rPr lang="en-US" sz="1200" dirty="0">
                <a:latin typeface="Arial" panose="020B0604020202020204" pitchFamily="34" charset="0"/>
                <a:cs typeface="Arial" panose="020B0604020202020204" pitchFamily="34" charset="0"/>
              </a:rPr>
              <a:t>Many people are uncomfortable with AI when they don't know what role it's playing or how it could be using their private information. However, a brief explanation of gen AI's role can greatly alleviate these concerns and increase trust that you, your team, or your organization are using gen AI responsibly.</a:t>
            </a:r>
          </a:p>
          <a:p>
            <a:pPr marL="285750" indent="-285750">
              <a:buFont typeface="Arial"/>
              <a:buChar char="•"/>
            </a:pPr>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Say:</a:t>
            </a:r>
            <a:r>
              <a:rPr lang="en-US" sz="1200" b="1" i="1"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Thanks for your input. Risks related to transparency, data security, and privacy can make leveraging gen AI challenging. You can manage these risks by understanding how your gen AI tools work, being cautious about what information you give a tool when prompting it, and being open about when and how you use gen AI.</a:t>
            </a:r>
            <a:endParaRPr 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1299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30 seconds]</a:t>
            </a:r>
          </a:p>
          <a:p>
            <a:endParaRPr lang="en-US" sz="1200" b="1" dirty="0">
              <a:latin typeface="Arial" panose="020B0604020202020204" pitchFamily="34" charset="0"/>
              <a:cs typeface="Arial" panose="020B0604020202020204" pitchFamily="34" charset="0"/>
            </a:endParaRPr>
          </a:p>
          <a:p>
            <a:r>
              <a:rPr lang="en-US" sz="1200" b="1" i="0" dirty="0">
                <a:latin typeface="Arial"/>
                <a:cs typeface="Arial"/>
              </a:rPr>
              <a:t>Say: </a:t>
            </a:r>
            <a:r>
              <a:rPr lang="en-US" sz="1200" i="1" dirty="0">
                <a:latin typeface="Arial"/>
                <a:cs typeface="Arial"/>
              </a:rPr>
              <a:t>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30 seconds]</a:t>
            </a:r>
          </a:p>
          <a:p>
            <a:endParaRPr lang="en-US" sz="1200" b="1" dirty="0">
              <a:latin typeface="Arial" panose="020B0604020202020204" pitchFamily="34" charset="0"/>
              <a:cs typeface="Arial" panose="020B0604020202020204" pitchFamily="34" charset="0"/>
            </a:endParaRPr>
          </a:p>
          <a:p>
            <a:r>
              <a:rPr lang="en-US" sz="1200" b="1" i="0" kern="1200" dirty="0">
                <a:solidFill>
                  <a:schemeClr val="tx1"/>
                </a:solidFill>
                <a:effectLst/>
                <a:latin typeface="Arial"/>
                <a:cs typeface="Arial"/>
              </a:rPr>
              <a:t>Say: </a:t>
            </a:r>
            <a:r>
              <a:rPr lang="en-US" sz="1200" b="0" i="1" u="none" strike="noStrike" dirty="0">
                <a:solidFill>
                  <a:srgbClr val="000000"/>
                </a:solidFill>
                <a:effectLst/>
                <a:latin typeface="Arial"/>
                <a:cs typeface="Arial"/>
              </a:rPr>
              <a:t>Today’s session focused on three important areas that are crucial for succeeding with gen AI. Specifically, we discussed leveraging gen AI to </a:t>
            </a:r>
            <a:r>
              <a:rPr lang="en-US" sz="1200" i="1" dirty="0">
                <a:solidFill>
                  <a:srgbClr val="000000"/>
                </a:solidFill>
                <a:latin typeface="Arial"/>
                <a:cs typeface="Arial"/>
              </a:rPr>
              <a:t>transform your</a:t>
            </a:r>
            <a:r>
              <a:rPr lang="en-US" sz="1200" b="0" i="1" u="none" strike="noStrike" dirty="0">
                <a:solidFill>
                  <a:srgbClr val="000000"/>
                </a:solidFill>
                <a:effectLst/>
                <a:latin typeface="Arial"/>
                <a:cs typeface="Arial"/>
              </a:rPr>
              <a:t> </a:t>
            </a:r>
            <a:r>
              <a:rPr lang="en-US" sz="1200" i="1" dirty="0">
                <a:solidFill>
                  <a:srgbClr val="000000"/>
                </a:solidFill>
                <a:latin typeface="Arial"/>
                <a:cs typeface="Arial"/>
              </a:rPr>
              <a:t>team's work</a:t>
            </a:r>
            <a:r>
              <a:rPr lang="en-US" sz="1200" b="0" i="1" u="none" strike="noStrike" dirty="0">
                <a:solidFill>
                  <a:srgbClr val="000000"/>
                </a:solidFill>
                <a:effectLst/>
                <a:latin typeface="Arial"/>
                <a:cs typeface="Arial"/>
              </a:rPr>
              <a:t>, following best practices when using gen AI tools, and managing its associated risks.</a:t>
            </a:r>
            <a:endParaRPr lang="en-US" sz="1200" i="1" dirty="0">
              <a:latin typeface="Arial"/>
              <a:ea typeface="Calibri"/>
              <a:cs typeface="Aria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1E13EC-F33C-D655-9B76-2E856696939A}"/>
              </a:ext>
            </a:extLst>
          </p:cNvPr>
          <p:cNvSpPr>
            <a:spLocks noGrp="1" noRot="1" noChangeAspect="1"/>
          </p:cNvSpPr>
          <p:nvPr>
            <p:ph type="sldImg"/>
          </p:nvPr>
        </p:nvSpPr>
        <p:spPr>
          <a:xfrm>
            <a:off x="484188" y="465138"/>
            <a:ext cx="4641850" cy="2611437"/>
          </a:xfrm>
        </p:spPr>
      </p:sp>
      <p:sp>
        <p:nvSpPr>
          <p:cNvPr id="3" name="Notes Placeholder 2">
            <a:extLst>
              <a:ext uri="{FF2B5EF4-FFF2-40B4-BE49-F238E27FC236}">
                <a16:creationId xmlns:a16="http://schemas.microsoft.com/office/drawing/2014/main" id="{47D5EB55-4C1D-E80D-8338-28B51F8E960C}"/>
              </a:ext>
            </a:extLst>
          </p:cNvPr>
          <p:cNvSpPr txBox="1">
            <a:spLocks noGrp="1"/>
          </p:cNvSpPr>
          <p:nvPr>
            <p:ph type="body" sz="quarter" idx="1"/>
          </p:nvPr>
        </p:nvSpPr>
        <p:spPr/>
        <p:txBody>
          <a:bodyPr/>
          <a:lstStyle/>
          <a:p>
            <a:pPr lvl="0"/>
            <a:r>
              <a:rPr lang="en-US" sz="1200" b="1" u="none" dirty="0">
                <a:latin typeface="Arial" panose="020B0604020202020204" pitchFamily="34" charset="0"/>
                <a:cs typeface="Arial" panose="020B0604020202020204" pitchFamily="34" charset="0"/>
              </a:rPr>
              <a:t>Facilitator notes </a:t>
            </a:r>
            <a:r>
              <a:rPr lang="en-US" sz="1200" u="none" dirty="0">
                <a:latin typeface="Arial" panose="020B0604020202020204" pitchFamily="34" charset="0"/>
                <a:cs typeface="Arial" panose="020B0604020202020204" pitchFamily="34" charset="0"/>
              </a:rPr>
              <a:t>[Time: 1 minute]</a:t>
            </a:r>
          </a:p>
          <a:p>
            <a:pPr lvl="0"/>
            <a:endParaRPr lang="en-US" sz="1200" dirty="0">
              <a:latin typeface="Arial" panose="020B0604020202020204" pitchFamily="34" charset="0"/>
              <a:cs typeface="Arial" panose="020B0604020202020204" pitchFamily="34" charset="0"/>
            </a:endParaRPr>
          </a:p>
          <a:p>
            <a:pPr lvl="0"/>
            <a:r>
              <a:rPr lang="en-US" sz="1200" b="1" dirty="0">
                <a:solidFill>
                  <a:srgbClr val="000000"/>
                </a:solidFill>
                <a:latin typeface="Arial" panose="020B0604020202020204" pitchFamily="34" charset="0"/>
                <a:cs typeface="Arial" panose="020B0604020202020204" pitchFamily="34" charset="0"/>
              </a:rPr>
              <a:t>Say: </a:t>
            </a:r>
            <a:r>
              <a:rPr lang="en-US" sz="1200" i="1" dirty="0">
                <a:solidFill>
                  <a:srgbClr val="000000"/>
                </a:solidFill>
                <a:latin typeface="Arial" panose="020B0604020202020204" pitchFamily="34" charset="0"/>
                <a:cs typeface="Arial" panose="020B0604020202020204" pitchFamily="34" charset="0"/>
              </a:rPr>
              <a:t>Your next step is to focus on applying and developing a generative AI skill that is particularly relevant to you. Choose one or more of the skills listed to focus on. Make a plan to put what you’ve learned into action over the next week or two. Schedule time on your calendar so that applying this skill becomes part of your to-do list. For example, for each skill you’ve selected to focus on, block off time to reflect on and make notes about strategies you’ll use to improve those skills. Document any results you achieved if you tried implementing those strategies. </a:t>
            </a:r>
            <a:endParaRPr lang="en-US" sz="1200" i="1" dirty="0">
              <a:latin typeface="Arial" panose="020B0604020202020204" pitchFamily="34" charset="0"/>
              <a:cs typeface="Arial" panose="020B0604020202020204" pitchFamily="34" charset="0"/>
            </a:endParaRPr>
          </a:p>
          <a:p>
            <a:pPr lvl="0"/>
            <a:endParaRPr lang="en-US" sz="1200" dirty="0">
              <a:latin typeface="Arial" panose="020B0604020202020204" pitchFamily="34" charset="0"/>
              <a:cs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14202E-10D4-6DF3-03A2-43A9CD77B1A1}"/>
              </a:ext>
            </a:extLst>
          </p:cNvPr>
          <p:cNvSpPr>
            <a:spLocks noGrp="1" noRot="1" noChangeAspect="1"/>
          </p:cNvSpPr>
          <p:nvPr>
            <p:ph type="sldImg"/>
          </p:nvPr>
        </p:nvSpPr>
        <p:spPr>
          <a:xfrm>
            <a:off x="484188" y="465138"/>
            <a:ext cx="4641850" cy="2611437"/>
          </a:xfrm>
        </p:spPr>
      </p:sp>
      <p:sp>
        <p:nvSpPr>
          <p:cNvPr id="3" name="Notes Placeholder 2">
            <a:extLst>
              <a:ext uri="{FF2B5EF4-FFF2-40B4-BE49-F238E27FC236}">
                <a16:creationId xmlns:a16="http://schemas.microsoft.com/office/drawing/2014/main" id="{D419CE02-6D78-E055-84CC-CE693773ADCE}"/>
              </a:ext>
            </a:extLst>
          </p:cNvPr>
          <p:cNvSpPr txBox="1">
            <a:spLocks noGrp="1"/>
          </p:cNvSpPr>
          <p:nvPr>
            <p:ph type="body" sz="quarter" idx="1"/>
          </p:nvPr>
        </p:nvSpPr>
        <p:spPr/>
        <p:txBody>
          <a:bodyPr/>
          <a:lstStyle/>
          <a:p>
            <a:pPr>
              <a:lnSpc>
                <a:spcPct val="115000"/>
              </a:lnSpc>
              <a:spcAft>
                <a:spcPts val="1000"/>
              </a:spcAft>
            </a:pPr>
            <a:r>
              <a:rPr lang="en-US" sz="1200" b="1" u="none" dirty="0">
                <a:latin typeface="Arial"/>
                <a:cs typeface="Arial"/>
              </a:rPr>
              <a:t>Facilitator notes </a:t>
            </a:r>
            <a:r>
              <a:rPr lang="en-US" sz="1200" u="none" dirty="0">
                <a:latin typeface="Arial"/>
                <a:cs typeface="Arial"/>
              </a:rPr>
              <a:t>[Time: </a:t>
            </a:r>
            <a:r>
              <a:rPr lang="en-US" sz="1200" dirty="0">
                <a:latin typeface="Arial"/>
                <a:cs typeface="Arial"/>
              </a:rPr>
              <a:t>30 seconds</a:t>
            </a:r>
            <a:r>
              <a:rPr lang="en-US" sz="1200" u="none" dirty="0">
                <a:latin typeface="Arial"/>
                <a:cs typeface="Arial"/>
              </a:rPr>
              <a:t>]</a:t>
            </a:r>
          </a:p>
          <a:p>
            <a:pPr lvl="0">
              <a:lnSpc>
                <a:spcPct val="115000"/>
              </a:lnSpc>
              <a:spcAft>
                <a:spcPts val="1000"/>
              </a:spcAft>
            </a:pPr>
            <a:endParaRPr lang="en-US" sz="1200" dirty="0">
              <a:latin typeface="Arial" panose="020B0604020202020204" pitchFamily="34" charset="0"/>
              <a:cs typeface="Arial" panose="020B0604020202020204" pitchFamily="34" charset="0"/>
            </a:endParaRPr>
          </a:p>
          <a:p>
            <a:pPr lvl="0">
              <a:lnSpc>
                <a:spcPct val="115000"/>
              </a:lnSpc>
              <a:spcAft>
                <a:spcPts val="1000"/>
              </a:spcAft>
            </a:pPr>
            <a:r>
              <a:rPr lang="en-US" sz="1200" b="1" dirty="0">
                <a:latin typeface="Arial"/>
                <a:cs typeface="Arial"/>
              </a:rPr>
              <a:t>Say: </a:t>
            </a:r>
            <a:r>
              <a:rPr lang="en-US" sz="1200" i="1" dirty="0">
                <a:latin typeface="Arial"/>
                <a:cs typeface="Arial"/>
              </a:rPr>
              <a:t>We’ve covered a lot during today’s Café! If you’d like to learn more about the topics we discussed today, as well as additional topics related to generative AI, I invite you to complete the Harvard </a:t>
            </a:r>
            <a:r>
              <a:rPr lang="en-US" sz="1200" i="1" dirty="0" err="1">
                <a:latin typeface="Arial"/>
                <a:cs typeface="Arial"/>
              </a:rPr>
              <a:t>ManageMentor</a:t>
            </a:r>
            <a:r>
              <a:rPr lang="en-US" sz="1200" i="1" dirty="0">
                <a:latin typeface="Arial"/>
                <a:cs typeface="Arial"/>
              </a:rPr>
              <a:t> course Leading with Generative AI. The course contains a wealth of additional content, activities, videos, and opportunities to practice your new skills. </a:t>
            </a:r>
          </a:p>
          <a:p>
            <a:pPr lvl="0"/>
            <a:endParaRPr lang="en-US" sz="1200" dirty="0">
              <a:latin typeface="Arial" panose="020B0604020202020204" pitchFamily="34" charset="0"/>
              <a:cs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30 seconds]</a:t>
            </a:r>
          </a:p>
          <a:p>
            <a:endParaRPr lang="en-US" sz="1200" b="1" dirty="0">
              <a:latin typeface="Arial" panose="020B0604020202020204" pitchFamily="34" charset="0"/>
              <a:cs typeface="Arial" panose="020B0604020202020204" pitchFamily="34" charset="0"/>
            </a:endParaRPr>
          </a:p>
          <a:p>
            <a:r>
              <a:rPr lang="en-US" sz="1200" b="1" i="0" dirty="0">
                <a:latin typeface="Arial"/>
                <a:cs typeface="Arial"/>
              </a:rPr>
              <a:t>Instructions: </a:t>
            </a:r>
            <a:r>
              <a:rPr lang="en-US" sz="1200" dirty="0">
                <a:latin typeface="Arial"/>
                <a:cs typeface="Arial"/>
              </a:rPr>
              <a:t>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27</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B2CBCC-72C0-1144-ACB4-C0AA7DC43797}"/>
              </a:ext>
            </a:extLst>
          </p:cNvPr>
          <p:cNvSpPr>
            <a:spLocks noGrp="1" noRot="1" noChangeAspect="1"/>
          </p:cNvSpPr>
          <p:nvPr>
            <p:ph type="sldImg"/>
          </p:nvPr>
        </p:nvSpPr>
        <p:spPr>
          <a:xfrm>
            <a:off x="484188" y="465138"/>
            <a:ext cx="4641850" cy="2611437"/>
          </a:xfrm>
        </p:spPr>
      </p:sp>
      <p:sp>
        <p:nvSpPr>
          <p:cNvPr id="3" name="Notes Placeholder 2">
            <a:extLst>
              <a:ext uri="{FF2B5EF4-FFF2-40B4-BE49-F238E27FC236}">
                <a16:creationId xmlns:a16="http://schemas.microsoft.com/office/drawing/2014/main" id="{8A1BD935-2769-C581-C4BA-8C8A96879D43}"/>
              </a:ext>
            </a:extLst>
          </p:cNvPr>
          <p:cNvSpPr txBox="1">
            <a:spLocks noGrp="1"/>
          </p:cNvSpPr>
          <p:nvPr>
            <p:ph type="body" sz="quarter" idx="1"/>
          </p:nvPr>
        </p:nvSpPr>
        <p:spPr/>
        <p:txBody>
          <a:bodyPr/>
          <a:lstStyle/>
          <a:p>
            <a:pPr lvl="0"/>
            <a:r>
              <a:rPr lang="en-US" sz="1200" b="1" u="none" dirty="0">
                <a:latin typeface="Arial" panose="020B0604020202020204" pitchFamily="34" charset="0"/>
                <a:cs typeface="Arial" panose="020B0604020202020204" pitchFamily="34" charset="0"/>
              </a:rPr>
              <a:t>Facilitator notes</a:t>
            </a:r>
            <a:endParaRPr lang="en-US" sz="1200" u="none" dirty="0">
              <a:latin typeface="Arial" panose="020B0604020202020204" pitchFamily="34" charset="0"/>
              <a:cs typeface="Arial" panose="020B0604020202020204" pitchFamily="34" charset="0"/>
            </a:endParaRPr>
          </a:p>
          <a:p>
            <a:pPr marL="342900" lvl="0" indent="-342900">
              <a:buSzPct val="100000"/>
              <a:buFont typeface="Arial" pitchFamily="34"/>
              <a:buChar char="•"/>
              <a:tabLst>
                <a:tab pos="457200" algn="l"/>
              </a:tabLst>
            </a:pPr>
            <a:r>
              <a:rPr lang="en-US" sz="1200" dirty="0">
                <a:latin typeface="Arial" panose="020B0604020202020204" pitchFamily="34" charset="0"/>
                <a:cs typeface="Arial" panose="020B0604020202020204" pitchFamily="34" charset="0"/>
              </a:rPr>
              <a:t>Slides 2, 3, and 4 in this deck provide instructions, tips, and a suggested email text you can send to invite learners to the Café session. </a:t>
            </a:r>
          </a:p>
          <a:p>
            <a:pPr marL="342900" lvl="0" indent="-342900">
              <a:buSzPct val="100000"/>
              <a:buFont typeface="Arial" pitchFamily="34"/>
              <a:buChar char="•"/>
              <a:tabLst>
                <a:tab pos="457200" algn="l"/>
              </a:tabLst>
            </a:pPr>
            <a:r>
              <a:rPr lang="en-US" sz="1200" b="1" dirty="0">
                <a:latin typeface="Arial" panose="020B0604020202020204" pitchFamily="34" charset="0"/>
                <a:cs typeface="Arial" panose="020B0604020202020204" pitchFamily="34" charset="0"/>
              </a:rPr>
              <a:t>Hide or delete these slides before you facilitate the live session.</a:t>
            </a:r>
          </a:p>
          <a:p>
            <a:pPr lvl="0"/>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431C6B-036B-79D1-C70C-7C843463B134}"/>
              </a:ext>
            </a:extLst>
          </p:cNvPr>
          <p:cNvSpPr>
            <a:spLocks noGrp="1" noRot="1" noChangeAspect="1"/>
          </p:cNvSpPr>
          <p:nvPr>
            <p:ph type="sldImg"/>
          </p:nvPr>
        </p:nvSpPr>
        <p:spPr>
          <a:xfrm>
            <a:off x="484188" y="465138"/>
            <a:ext cx="4641850" cy="2611437"/>
          </a:xfrm>
        </p:spPr>
      </p:sp>
      <p:sp>
        <p:nvSpPr>
          <p:cNvPr id="3" name="Notes Placeholder 2">
            <a:extLst>
              <a:ext uri="{FF2B5EF4-FFF2-40B4-BE49-F238E27FC236}">
                <a16:creationId xmlns:a16="http://schemas.microsoft.com/office/drawing/2014/main" id="{D7E59304-BE2A-BBFC-ED00-B82E356B22C5}"/>
              </a:ext>
            </a:extLst>
          </p:cNvPr>
          <p:cNvSpPr txBox="1">
            <a:spLocks noGrp="1"/>
          </p:cNvSpPr>
          <p:nvPr>
            <p:ph type="body" sz="quarter" idx="1"/>
          </p:nvPr>
        </p:nvSpPr>
        <p:spPr/>
        <p:txBody>
          <a:bodyPr/>
          <a:lstStyle/>
          <a:p>
            <a:pPr lvl="0"/>
            <a:r>
              <a:rPr lang="en-US" sz="1200" b="1" u="none" dirty="0">
                <a:latin typeface="Arial"/>
                <a:cs typeface="Arial"/>
              </a:rPr>
              <a:t>Facilitator notes</a:t>
            </a:r>
            <a:endParaRPr lang="en-US" sz="1200" u="none" dirty="0">
              <a:latin typeface="Arial"/>
              <a:cs typeface="Arial"/>
            </a:endParaRPr>
          </a:p>
          <a:p>
            <a:pPr marL="342900" lvl="0" indent="-342900">
              <a:buSzPct val="100000"/>
              <a:buFont typeface="Arial" pitchFamily="34"/>
              <a:buChar char="•"/>
              <a:tabLst>
                <a:tab pos="457200" algn="l"/>
              </a:tabLst>
            </a:pPr>
            <a:r>
              <a:rPr lang="en-US" sz="1200" dirty="0">
                <a:latin typeface="Arial"/>
                <a:cs typeface="Arial"/>
              </a:rPr>
              <a:t>Slides 2, 3, and 4 in this deck provide instructions, tips, and suggested email text you can send to invite learners to the Café session. </a:t>
            </a:r>
          </a:p>
          <a:p>
            <a:pPr marL="342900" lvl="0" indent="-342900">
              <a:buSzPct val="100000"/>
              <a:buFont typeface="Arial" pitchFamily="34"/>
              <a:buChar char="•"/>
              <a:tabLst>
                <a:tab pos="457200" algn="l"/>
              </a:tabLst>
            </a:pPr>
            <a:r>
              <a:rPr lang="en-US" sz="1200" b="1" dirty="0">
                <a:latin typeface="Arial"/>
                <a:cs typeface="Arial"/>
              </a:rPr>
              <a:t>Hide or delete these slides before you facilitate the live session.</a:t>
            </a:r>
            <a:endParaRPr lang="en-US" sz="1200" dirty="0">
              <a:latin typeface="Arial"/>
              <a:cs typeface="Arial"/>
            </a:endParaRPr>
          </a:p>
          <a:p>
            <a:pPr lvl="0"/>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pPr algn="l" rtl="0" fontAlgn="base"/>
            <a:r>
              <a:rPr lang="en-US" sz="1200" b="1" i="0" u="none" dirty="0">
                <a:solidFill>
                  <a:srgbClr val="404040"/>
                </a:solidFill>
                <a:effectLst/>
                <a:highlight>
                  <a:srgbClr val="F3F2F1"/>
                </a:highlight>
                <a:latin typeface="Arial" panose="020B0604020202020204" pitchFamily="34" charset="0"/>
                <a:cs typeface="Arial" panose="020B0604020202020204" pitchFamily="34" charset="0"/>
              </a:rPr>
              <a:t>Facilitator notes</a:t>
            </a:r>
            <a:r>
              <a:rPr lang="en-US" sz="1200" b="0" i="0" u="none" strike="noStrike" dirty="0">
                <a:solidFill>
                  <a:srgbClr val="444444"/>
                </a:solidFill>
                <a:effectLst/>
                <a:highlight>
                  <a:srgbClr val="F3F2F1"/>
                </a:highlight>
                <a:latin typeface="Arial" panose="020B0604020202020204" pitchFamily="34" charset="0"/>
                <a:cs typeface="Arial" panose="020B0604020202020204" pitchFamily="34" charset="0"/>
              </a:rPr>
              <a:t> </a:t>
            </a: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[Time: </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2 minutes]</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0" i="0" u="none" strike="noStrike" dirty="0">
                <a:solidFill>
                  <a:srgbClr val="444444"/>
                </a:solidFill>
                <a:effectLst/>
                <a:highlight>
                  <a:srgbClr val="F3F2F1"/>
                </a:highlight>
                <a:latin typeface="Arial" panose="020B0604020202020204" pitchFamily="34" charset="0"/>
                <a:cs typeface="Arial" panose="020B0604020202020204" pitchFamily="34" charset="0"/>
              </a:rPr>
              <a:t>​</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fontAlgn="base"/>
            <a:r>
              <a:rPr lang="en-US" sz="1200" b="1" i="0" u="none" strike="noStrike" dirty="0">
                <a:solidFill>
                  <a:srgbClr val="000000"/>
                </a:solidFill>
                <a:effectLst/>
                <a:highlight>
                  <a:srgbClr val="F3F2F1"/>
                </a:highlight>
                <a:latin typeface="Arial" panose="020B0604020202020204" pitchFamily="34" charset="0"/>
                <a:cs typeface="Arial" panose="020B0604020202020204" pitchFamily="34" charset="0"/>
              </a:rPr>
              <a:t>Say:</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 </a:t>
            </a:r>
            <a:r>
              <a:rPr lang="en-US" sz="1200" b="0" i="1" u="none" strike="noStrike" dirty="0">
                <a:solidFill>
                  <a:srgbClr val="000000"/>
                </a:solidFill>
                <a:effectLst/>
                <a:highlight>
                  <a:srgbClr val="F3F2F1"/>
                </a:highlight>
                <a:latin typeface="Arial" panose="020B0604020202020204" pitchFamily="34" charset="0"/>
                <a:cs typeface="Arial" panose="020B0604020202020204" pitchFamily="34" charset="0"/>
              </a:rPr>
              <a:t>Good morning/afternoon. This is [SPEAKER NAME] from [ORGANIZATION OR DEPARTMENT NAME]. We’ll be starting today’s session at [</a:t>
            </a:r>
            <a:r>
              <a:rPr lang="en-US" sz="1200" i="1" dirty="0">
                <a:solidFill>
                  <a:srgbClr val="000000"/>
                </a:solidFill>
                <a:highlight>
                  <a:srgbClr val="F3F2F1"/>
                </a:highlight>
                <a:latin typeface="Arial" panose="020B0604020202020204" pitchFamily="34" charset="0"/>
                <a:cs typeface="Arial" panose="020B0604020202020204" pitchFamily="34" charset="0"/>
              </a:rPr>
              <a:t>SESSION START TIME</a:t>
            </a:r>
            <a:r>
              <a:rPr lang="en-US" sz="1200" b="0" i="1" u="none" strike="noStrike" dirty="0">
                <a:solidFill>
                  <a:srgbClr val="000000"/>
                </a:solidFill>
                <a:effectLst/>
                <a:highlight>
                  <a:srgbClr val="F3F2F1"/>
                </a:highlight>
                <a:latin typeface="Arial" panose="020B0604020202020204" pitchFamily="34" charset="0"/>
                <a:cs typeface="Arial" panose="020B0604020202020204" pitchFamily="34" charset="0"/>
              </a:rPr>
              <a:t>]. As you come online, please take a minute to answer the question on your screen via the chat panel. We’ll give your colleagues a few more moments to join our session, and then we’ll get started. Thank you.</a:t>
            </a:r>
            <a:r>
              <a:rPr lang="en-US" sz="1200" b="0" i="1" u="none" strike="noStrike" dirty="0">
                <a:solidFill>
                  <a:srgbClr val="444444"/>
                </a:solidFill>
                <a:effectLst/>
                <a:highlight>
                  <a:srgbClr val="F3F2F1"/>
                </a:highlight>
                <a:latin typeface="Arial" panose="020B0604020202020204" pitchFamily="34" charset="0"/>
                <a:cs typeface="Arial" panose="020B0604020202020204" pitchFamily="34" charset="0"/>
              </a:rPr>
              <a:t>​</a:t>
            </a:r>
            <a:r>
              <a:rPr lang="en-US" sz="1200" b="0" i="1"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0" i="1" u="none" strike="noStrike" dirty="0">
                <a:solidFill>
                  <a:srgbClr val="444444"/>
                </a:solidFill>
                <a:effectLst/>
                <a:highlight>
                  <a:srgbClr val="F3F2F1"/>
                </a:highlight>
                <a:latin typeface="Arial" panose="020B0604020202020204" pitchFamily="34" charset="0"/>
                <a:cs typeface="Arial" panose="020B0604020202020204" pitchFamily="34" charset="0"/>
              </a:rPr>
              <a:t>​</a:t>
            </a:r>
            <a:r>
              <a:rPr lang="en-US" sz="1200" b="0" i="1"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000000"/>
                </a:solidFill>
                <a:effectLst/>
                <a:highlight>
                  <a:srgbClr val="F3F2F1"/>
                </a:highlight>
                <a:latin typeface="Arial" panose="020B0604020202020204" pitchFamily="34" charset="0"/>
                <a:cs typeface="Arial" panose="020B0604020202020204" pitchFamily="34" charset="0"/>
              </a:rPr>
              <a:t>Instructions:</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 </a:t>
            </a:r>
          </a:p>
          <a:p>
            <a:pPr marL="342900" indent="-342900" algn="l" rtl="0" fontAlgn="base">
              <a:buFont typeface="Arial" panose="020B0604020202020204" pitchFamily="34" charset="0"/>
              <a:buChar char="•"/>
            </a:pPr>
            <a:r>
              <a:rPr lang="en-US" sz="1200" b="0" i="0" dirty="0">
                <a:solidFill>
                  <a:srgbClr val="444444"/>
                </a:solidFill>
                <a:effectLst/>
                <a:highlight>
                  <a:srgbClr val="F3F2F1"/>
                </a:highlight>
                <a:latin typeface="Arial" panose="020B0604020202020204" pitchFamily="34" charset="0"/>
                <a:cs typeface="Arial" panose="020B0604020202020204" pitchFamily="34" charset="0"/>
              </a:rPr>
              <a:t>C</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onsider going first and answering the question</a:t>
            </a:r>
            <a:r>
              <a:rPr lang="en-US" sz="1200" b="0" i="0" u="none" strike="noStrike" dirty="0">
                <a:solidFill>
                  <a:srgbClr val="FF0000"/>
                </a:solidFill>
                <a:effectLst/>
                <a:highlight>
                  <a:srgbClr val="F3F2F1"/>
                </a:highlight>
                <a:latin typeface="Arial" panose="020B0604020202020204" pitchFamily="34" charset="0"/>
                <a:cs typeface="Arial" panose="020B0604020202020204" pitchFamily="34" charset="0"/>
              </a:rPr>
              <a:t> </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in the panel yourself to give an example. </a:t>
            </a:r>
          </a:p>
          <a:p>
            <a:pPr marL="342900" indent="-342900" algn="l" rtl="0" fontAlgn="base">
              <a:buFont typeface="Arial" panose="020B0604020202020204" pitchFamily="34" charset="0"/>
              <a:buChar char="•"/>
            </a:pP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T</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here is no need to debrief the question now—it will be discussed on slide 8. </a:t>
            </a:r>
          </a:p>
          <a:p>
            <a:pPr marL="342900" indent="-342900" algn="l" rtl="0" fontAlgn="base">
              <a:buFont typeface="Arial" panose="020B0604020202020204" pitchFamily="34" charset="0"/>
              <a:buChar char="•"/>
            </a:pP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M</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ake note of the most common and least common responses from the group so you are prepared to debrief later.</a:t>
            </a:r>
            <a:r>
              <a:rPr lang="en-US" sz="1200" b="0" i="0" u="none" strike="noStrike" dirty="0">
                <a:solidFill>
                  <a:srgbClr val="444444"/>
                </a:solidFill>
                <a:effectLst/>
                <a:highlight>
                  <a:srgbClr val="F3F2F1"/>
                </a:highlight>
                <a:latin typeface="Arial" panose="020B0604020202020204" pitchFamily="34" charset="0"/>
                <a:cs typeface="Arial" panose="020B0604020202020204" pitchFamily="34" charset="0"/>
              </a:rPr>
              <a:t>​</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endParaRPr lang="en-US" sz="1800" b="0" i="0" dirty="0">
              <a:solidFill>
                <a:srgbClr val="444444"/>
              </a:solidFill>
              <a:effectLst/>
              <a:highlight>
                <a:srgbClr val="F3F2F1"/>
              </a:highlight>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pPr algn="l" rtl="0" fontAlgn="base"/>
            <a:r>
              <a:rPr lang="en-US" sz="1200" b="1" i="0" dirty="0">
                <a:solidFill>
                  <a:srgbClr val="000000"/>
                </a:solidFill>
                <a:effectLst/>
                <a:highlight>
                  <a:srgbClr val="F3F2F1"/>
                </a:highlight>
                <a:latin typeface="Arial" panose="020B0604020202020204" pitchFamily="34" charset="0"/>
                <a:cs typeface="Arial" panose="020B0604020202020204" pitchFamily="34" charset="0"/>
              </a:rPr>
              <a:t>Facilitator notes</a:t>
            </a:r>
            <a:r>
              <a:rPr lang="en-US" sz="1200" b="1" i="0" u="none" strike="noStrike" dirty="0">
                <a:solidFill>
                  <a:srgbClr val="000000"/>
                </a:solidFill>
                <a:effectLst/>
                <a:highlight>
                  <a:srgbClr val="F3F2F1"/>
                </a:highlight>
                <a:latin typeface="Arial" panose="020B0604020202020204" pitchFamily="34" charset="0"/>
                <a:cs typeface="Arial" panose="020B0604020202020204" pitchFamily="34" charset="0"/>
              </a:rPr>
              <a:t> </a:t>
            </a: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[Time</a:t>
            </a: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 1 minute]</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000000"/>
                </a:solidFill>
                <a:effectLst/>
                <a:highlight>
                  <a:srgbClr val="F3F2F1"/>
                </a:highlight>
                <a:latin typeface="Arial" panose="020B0604020202020204" pitchFamily="34" charset="0"/>
                <a:cs typeface="Arial" panose="020B0604020202020204" pitchFamily="34" charset="0"/>
              </a:rPr>
              <a:t> </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000000"/>
                </a:solidFill>
                <a:effectLst/>
                <a:highlight>
                  <a:srgbClr val="F3F2F1"/>
                </a:highlight>
                <a:latin typeface="Arial" panose="020B0604020202020204" pitchFamily="34" charset="0"/>
                <a:cs typeface="Arial" panose="020B0604020202020204" pitchFamily="34" charset="0"/>
              </a:rPr>
              <a:t>Instructions:</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Introduce yourself and any co-facilitator or others helping with the session. </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000000"/>
                </a:solidFill>
                <a:effectLst/>
                <a:highlight>
                  <a:srgbClr val="F3F2F1"/>
                </a:highlight>
                <a:latin typeface="Arial" panose="020B0604020202020204" pitchFamily="34" charset="0"/>
                <a:cs typeface="Arial" panose="020B0604020202020204" pitchFamily="34" charset="0"/>
              </a:rPr>
              <a:t>Acknowledge the relative size of the audience.</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000000"/>
                </a:solidFill>
                <a:effectLst/>
                <a:highlight>
                  <a:srgbClr val="F3F2F1"/>
                </a:highlight>
                <a:latin typeface="Arial"/>
                <a:cs typeface="Arial"/>
              </a:rPr>
              <a:t>Consider having participants chat in their locations if this information </a:t>
            </a:r>
            <a:r>
              <a:rPr lang="en-US" sz="1200" dirty="0">
                <a:solidFill>
                  <a:srgbClr val="000000"/>
                </a:solidFill>
                <a:highlight>
                  <a:srgbClr val="F3F2F1"/>
                </a:highlight>
                <a:latin typeface="Arial"/>
                <a:cs typeface="Arial"/>
              </a:rPr>
              <a:t>isn't</a:t>
            </a:r>
            <a:r>
              <a:rPr lang="en-US" sz="1200" b="0" i="0" u="none" strike="noStrike" dirty="0">
                <a:solidFill>
                  <a:srgbClr val="000000"/>
                </a:solidFill>
                <a:effectLst/>
                <a:highlight>
                  <a:srgbClr val="F3F2F1"/>
                </a:highlight>
                <a:latin typeface="Arial"/>
                <a:cs typeface="Arial"/>
              </a:rPr>
              <a:t> readily apparent. This helps engage learners and gives everyone a sense of who is participating in the session today.</a:t>
            </a:r>
            <a:r>
              <a:rPr lang="en-US" sz="1200" b="0" i="0" dirty="0">
                <a:solidFill>
                  <a:srgbClr val="444444"/>
                </a:solidFill>
                <a:effectLst/>
                <a:highlight>
                  <a:srgbClr val="F3F2F1"/>
                </a:highlight>
                <a:latin typeface="Arial"/>
                <a:cs typeface="Arial"/>
              </a:rPr>
              <a:t>​</a:t>
            </a:r>
          </a:p>
          <a:p>
            <a:pPr algn="l" rtl="0" fontAlgn="base"/>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pPr algn="l" rtl="0" fontAlgn="base"/>
            <a:r>
              <a:rPr lang="en-US" sz="1200" b="1" i="0" dirty="0">
                <a:solidFill>
                  <a:srgbClr val="404040"/>
                </a:solidFill>
                <a:effectLst/>
                <a:highlight>
                  <a:srgbClr val="F3F2F1"/>
                </a:highlight>
                <a:latin typeface="Arial" panose="020B0604020202020204" pitchFamily="34" charset="0"/>
                <a:cs typeface="Arial" panose="020B0604020202020204" pitchFamily="34" charset="0"/>
              </a:rPr>
              <a:t>Facilitator notes</a:t>
            </a:r>
            <a:r>
              <a:rPr lang="en-US" sz="1200" b="1" i="0" u="none" strike="noStrike" dirty="0">
                <a:solidFill>
                  <a:srgbClr val="404040"/>
                </a:solidFill>
                <a:effectLst/>
                <a:highlight>
                  <a:srgbClr val="F3F2F1"/>
                </a:highlight>
                <a:latin typeface="Arial" panose="020B0604020202020204" pitchFamily="34" charset="0"/>
                <a:cs typeface="Arial" panose="020B0604020202020204" pitchFamily="34" charset="0"/>
              </a:rPr>
              <a:t> </a:t>
            </a: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[Time: 1 minute]</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404040"/>
                </a:solidFill>
                <a:effectLst/>
                <a:highlight>
                  <a:srgbClr val="F3F2F1"/>
                </a:highlight>
                <a:latin typeface="Arial" panose="020B0604020202020204" pitchFamily="34" charset="0"/>
                <a:cs typeface="Arial" panose="020B0604020202020204" pitchFamily="34" charset="0"/>
              </a:rPr>
              <a:t>Say: </a:t>
            </a:r>
            <a:r>
              <a:rPr lang="en-US" sz="1200" b="0" i="1" u="none" strike="noStrike" dirty="0">
                <a:solidFill>
                  <a:srgbClr val="404040"/>
                </a:solidFill>
                <a:effectLst/>
                <a:highlight>
                  <a:srgbClr val="F3F2F1"/>
                </a:highlight>
                <a:latin typeface="Arial" panose="020B0604020202020204" pitchFamily="34" charset="0"/>
                <a:cs typeface="Arial" panose="020B0604020202020204" pitchFamily="34" charset="0"/>
              </a:rPr>
              <a:t>Today’s session has been designed to be an interactive experience. To get the most from the session, let’s go over a few tips about how to participate.</a:t>
            </a:r>
            <a:r>
              <a:rPr lang="en-US" sz="1200" b="0" i="1"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404040"/>
                </a:solidFill>
                <a:effectLst/>
                <a:highlight>
                  <a:srgbClr val="F3F2F1"/>
                </a:highlight>
                <a:latin typeface="Arial" panose="020B0604020202020204" pitchFamily="34" charset="0"/>
                <a:cs typeface="Arial" panose="020B0604020202020204" pitchFamily="34" charset="0"/>
              </a:rPr>
              <a:t>Instructions: </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Review the participation tips. Emphasize that these tips help to create a rich learning experience.</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Highlight any web conferencing features to be used, such as the chat panel and the Raise Hand feature. </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marL="285750" indent="-285750" algn="l" rtl="0" fontAlgn="base">
              <a:buFont typeface="Arial" panose="020B0604020202020204" pitchFamily="34" charset="0"/>
              <a:buChar char="•"/>
            </a:pPr>
            <a:r>
              <a:rPr lang="en-US" sz="1200" b="0" i="0" u="none" strike="noStrike" dirty="0">
                <a:solidFill>
                  <a:srgbClr val="404040"/>
                </a:solidFill>
                <a:effectLst/>
                <a:highlight>
                  <a:srgbClr val="F3F2F1"/>
                </a:highlight>
                <a:latin typeface="Arial" panose="020B0604020202020204" pitchFamily="34" charset="0"/>
                <a:cs typeface="Arial" panose="020B0604020202020204" pitchFamily="34" charset="0"/>
              </a:rPr>
              <a:t>Note that the Raise Hand feature may not be necessary if the group is relatively small. With a small group, participants could volunteer by simply unmuting themselves and speaking up. If you do choose to use the Raise Hand feature, explain</a:t>
            </a:r>
            <a:r>
              <a:rPr lang="en-US" sz="1200" b="0" i="1" u="none" strike="noStrike" dirty="0">
                <a:solidFill>
                  <a:srgbClr val="404040"/>
                </a:solidFill>
                <a:effectLst/>
                <a:highlight>
                  <a:srgbClr val="F3F2F1"/>
                </a:highlight>
                <a:latin typeface="Arial" panose="020B0604020202020204" pitchFamily="34" charset="0"/>
                <a:cs typeface="Arial" panose="020B0604020202020204" pitchFamily="34" charset="0"/>
              </a:rPr>
              <a:t>, “When I invite you to contribute ideas or comments during the session, I mean you can click on the Raise Hand button if you want to share your thoughts with the group.”</a:t>
            </a:r>
            <a:r>
              <a:rPr lang="en-US" sz="1200" b="0" i="1"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404040"/>
                </a:solidFill>
                <a:effectLst/>
                <a:highlight>
                  <a:srgbClr val="F3F2F1"/>
                </a:highlight>
                <a:latin typeface="Arial" panose="020B0604020202020204" pitchFamily="34" charset="0"/>
                <a:cs typeface="Arial" panose="020B0604020202020204" pitchFamily="34" charset="0"/>
              </a:rPr>
              <a:t> </a:t>
            </a:r>
            <a:r>
              <a:rPr lang="en-US" sz="1200" b="0" i="0" dirty="0">
                <a:solidFill>
                  <a:srgbClr val="444444"/>
                </a:solidFill>
                <a:effectLst/>
                <a:highlight>
                  <a:srgbClr val="F3F2F1"/>
                </a:highlight>
                <a:latin typeface="Arial" panose="020B0604020202020204" pitchFamily="34" charset="0"/>
                <a:cs typeface="Arial" panose="020B0604020202020204" pitchFamily="34" charset="0"/>
              </a:rPr>
              <a:t>​</a:t>
            </a:r>
          </a:p>
          <a:p>
            <a:pPr algn="l" rtl="0" fontAlgn="base"/>
            <a:r>
              <a:rPr lang="en-US" sz="1200" b="1" i="0" u="none" strike="noStrike" dirty="0">
                <a:solidFill>
                  <a:srgbClr val="404040"/>
                </a:solidFill>
                <a:effectLst/>
                <a:highlight>
                  <a:srgbClr val="F3F2F1"/>
                </a:highlight>
                <a:latin typeface="Arial" panose="020B0604020202020204" pitchFamily="34" charset="0"/>
                <a:cs typeface="Arial" panose="020B0604020202020204" pitchFamily="34" charset="0"/>
              </a:rPr>
              <a:t>Say:</a:t>
            </a:r>
            <a:r>
              <a:rPr lang="en-US" sz="1200" b="1" i="1" u="none" strike="noStrike" dirty="0">
                <a:solidFill>
                  <a:srgbClr val="404040"/>
                </a:solidFill>
                <a:effectLst/>
                <a:highlight>
                  <a:srgbClr val="F3F2F1"/>
                </a:highlight>
                <a:latin typeface="Arial" panose="020B0604020202020204" pitchFamily="34" charset="0"/>
                <a:cs typeface="Arial" panose="020B0604020202020204" pitchFamily="34" charset="0"/>
              </a:rPr>
              <a:t> </a:t>
            </a:r>
            <a:r>
              <a:rPr lang="en-US" sz="1200" b="0" i="1" u="none" strike="noStrike" dirty="0">
                <a:solidFill>
                  <a:srgbClr val="404040"/>
                </a:solidFill>
                <a:effectLst/>
                <a:highlight>
                  <a:srgbClr val="F3F2F1"/>
                </a:highlight>
                <a:latin typeface="Arial" panose="020B0604020202020204" pitchFamily="34" charset="0"/>
                <a:cs typeface="Arial" panose="020B0604020202020204" pitchFamily="34" charset="0"/>
              </a:rPr>
              <a:t>It looks like we’re ready to start.</a:t>
            </a:r>
            <a:r>
              <a:rPr lang="en-US" sz="1200" b="1" i="1" u="none" strike="noStrike" dirty="0">
                <a:solidFill>
                  <a:srgbClr val="404040"/>
                </a:solidFill>
                <a:effectLst/>
                <a:highlight>
                  <a:srgbClr val="F3F2F1"/>
                </a:highlight>
                <a:latin typeface="Arial" panose="020B0604020202020204" pitchFamily="34" charset="0"/>
                <a:cs typeface="Arial" panose="020B0604020202020204" pitchFamily="34" charset="0"/>
              </a:rPr>
              <a:t> </a:t>
            </a:r>
            <a:endParaRPr lang="en-US" sz="1200" b="0" i="1" dirty="0">
              <a:solidFill>
                <a:srgbClr val="444444"/>
              </a:solidFill>
              <a:effectLst/>
              <a:highlight>
                <a:srgbClr val="F3F2F1"/>
              </a:highligh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solidFill>
                  <a:srgbClr val="000000"/>
                </a:solidFill>
                <a:latin typeface="Arial"/>
                <a:cs typeface="Arial"/>
              </a:rPr>
              <a:t>Facilitator notes </a:t>
            </a:r>
            <a:r>
              <a:rPr lang="en-US" sz="1200" dirty="0">
                <a:solidFill>
                  <a:srgbClr val="000000"/>
                </a:solidFill>
                <a:latin typeface="Arial"/>
                <a:cs typeface="Arial"/>
              </a:rPr>
              <a:t>[Time: 5 minutes]</a:t>
            </a:r>
          </a:p>
          <a:p>
            <a:endParaRPr lang="en-US" sz="1200" b="1" dirty="0">
              <a:solidFill>
                <a:srgbClr val="000000"/>
              </a:solidFill>
              <a:latin typeface="Arial" panose="020B0604020202020204" pitchFamily="34" charset="0"/>
              <a:cs typeface="Arial" panose="020B0604020202020204" pitchFamily="34" charset="0"/>
            </a:endParaRPr>
          </a:p>
          <a:p>
            <a:pPr rtl="0" eaLnBrk="1" latinLnBrk="0" hangingPunct="1"/>
            <a:r>
              <a:rPr lang="en-US" sz="1200" b="1" i="0" dirty="0">
                <a:latin typeface="Arial"/>
                <a:cs typeface="Arial"/>
              </a:rPr>
              <a:t>Say: </a:t>
            </a:r>
            <a:r>
              <a:rPr lang="en-US" sz="1200" i="1" dirty="0">
                <a:latin typeface="Arial"/>
                <a:cs typeface="Arial"/>
              </a:rPr>
              <a:t>Let’s start by talking about the opening question.</a:t>
            </a:r>
          </a:p>
          <a:p>
            <a:endParaRPr lang="en-US" sz="1200" i="1" dirty="0">
              <a:solidFill>
                <a:srgbClr val="000000"/>
              </a:solidFill>
              <a:latin typeface="Arial" panose="020B0604020202020204" pitchFamily="34" charset="0"/>
              <a:cs typeface="Arial" panose="020B0604020202020204" pitchFamily="34" charset="0"/>
            </a:endParaRPr>
          </a:p>
          <a:p>
            <a:pPr algn="l" rtl="0" fontAlgn="base"/>
            <a:r>
              <a:rPr lang="en-US" sz="1200" b="1" i="0" dirty="0">
                <a:latin typeface="Arial"/>
                <a:cs typeface="Arial"/>
              </a:rPr>
              <a:t>Instructions: </a:t>
            </a:r>
            <a:r>
              <a:rPr lang="en-US" sz="1200" dirty="0">
                <a:latin typeface="Arial"/>
                <a:cs typeface="Arial"/>
              </a:rPr>
              <a:t>Debrief the icebreaker question shown earlier on slide 5. </a:t>
            </a:r>
            <a:r>
              <a:rPr lang="en-US" sz="1200" b="0" i="0" u="none" strike="noStrike" dirty="0">
                <a:solidFill>
                  <a:srgbClr val="404040"/>
                </a:solidFill>
                <a:effectLst/>
                <a:latin typeface="Arial"/>
                <a:cs typeface="Arial"/>
              </a:rPr>
              <a:t>Take a few responses, then summarize what people have said. If participants don't raise the following issues themselves, guide the discussion to point out some of these opportunities and challenges:</a:t>
            </a:r>
          </a:p>
          <a:p>
            <a:pPr algn="l" rtl="0" fontAlgn="base"/>
            <a:r>
              <a:rPr lang="en-US" sz="1200" b="0" i="0" dirty="0">
                <a:solidFill>
                  <a:srgbClr val="444444"/>
                </a:solidFill>
                <a:effectLst/>
                <a:latin typeface="Arial"/>
                <a:cs typeface="Arial"/>
              </a:rPr>
              <a:t>​</a:t>
            </a:r>
          </a:p>
          <a:p>
            <a:pPr marL="171450" indent="-171450">
              <a:buFont typeface="Arial" panose="020B0604020202020204" pitchFamily="34" charset="0"/>
              <a:buChar char="•"/>
            </a:pPr>
            <a:r>
              <a:rPr lang="en-US" sz="1200" b="0" i="0" u="none" strike="noStrike" dirty="0">
                <a:solidFill>
                  <a:srgbClr val="404040"/>
                </a:solidFill>
                <a:effectLst/>
                <a:latin typeface="Arial"/>
                <a:cs typeface="Arial"/>
              </a:rPr>
              <a:t>I’m excited by the fact that it will make me more productive and efficient</a:t>
            </a:r>
            <a:r>
              <a:rPr lang="en-US" sz="1200" dirty="0">
                <a:latin typeface="Arial"/>
                <a:cs typeface="Arial"/>
              </a:rPr>
              <a:t>, freeing me up to do more meaningful work.</a:t>
            </a:r>
            <a:r>
              <a:rPr lang="en-US" sz="1200" b="0" i="0" dirty="0">
                <a:solidFill>
                  <a:srgbClr val="444444"/>
                </a:solidFill>
                <a:effectLst/>
                <a:latin typeface="Arial"/>
                <a:cs typeface="Arial"/>
              </a:rPr>
              <a:t>​</a:t>
            </a:r>
          </a:p>
          <a:p>
            <a:pPr marL="171450" indent="-171450" algn="l" rtl="0" fontAlgn="base">
              <a:buFont typeface="Arial" panose="020B0604020202020204" pitchFamily="34" charset="0"/>
              <a:buChar char="•"/>
            </a:pPr>
            <a:r>
              <a:rPr lang="en-US" sz="1200" b="0" i="0" u="none" strike="noStrike" dirty="0">
                <a:solidFill>
                  <a:srgbClr val="404040"/>
                </a:solidFill>
                <a:effectLst/>
                <a:latin typeface="Arial"/>
                <a:cs typeface="Arial"/>
              </a:rPr>
              <a:t>I’m excited by its ability to help us innovate and generate creative ideas and solutions.</a:t>
            </a:r>
            <a:r>
              <a:rPr lang="en-US" sz="1200" b="0" i="0" dirty="0">
                <a:solidFill>
                  <a:srgbClr val="444444"/>
                </a:solidFill>
                <a:effectLst/>
                <a:latin typeface="Arial"/>
                <a:cs typeface="Arial"/>
              </a:rPr>
              <a:t>​</a:t>
            </a:r>
          </a:p>
          <a:p>
            <a:pPr marL="171450" indent="-171450" algn="l" rtl="0" fontAlgn="base">
              <a:buFont typeface="Arial" panose="020B0604020202020204" pitchFamily="34" charset="0"/>
              <a:buChar char="•"/>
            </a:pPr>
            <a:r>
              <a:rPr lang="en-US" sz="1200" b="0" i="0" u="none" strike="noStrike" dirty="0">
                <a:solidFill>
                  <a:srgbClr val="404040"/>
                </a:solidFill>
                <a:effectLst/>
                <a:latin typeface="Arial"/>
                <a:cs typeface="Arial"/>
              </a:rPr>
              <a:t>I’m afraid it’ll replace me, and I’ll lose my job.</a:t>
            </a:r>
            <a:r>
              <a:rPr lang="en-US" sz="1200" b="0" i="0" dirty="0">
                <a:solidFill>
                  <a:srgbClr val="444444"/>
                </a:solidFill>
                <a:effectLst/>
                <a:latin typeface="Arial"/>
                <a:cs typeface="Arial"/>
              </a:rPr>
              <a:t>​</a:t>
            </a:r>
          </a:p>
          <a:p>
            <a:pPr marL="171450" indent="-171450">
              <a:buFont typeface="Arial" panose="020B0604020202020204" pitchFamily="34" charset="0"/>
              <a:buChar char="•"/>
            </a:pPr>
            <a:r>
              <a:rPr lang="en-US" sz="1200" dirty="0">
                <a:solidFill>
                  <a:srgbClr val="444444"/>
                </a:solidFill>
                <a:latin typeface="Arial"/>
                <a:cs typeface="Arial"/>
              </a:rPr>
              <a:t>I don't understand how gen AI works and I don't trust it.</a:t>
            </a:r>
          </a:p>
          <a:p>
            <a:pPr marL="171450" indent="-171450">
              <a:buFont typeface="Arial" panose="020B0604020202020204" pitchFamily="34" charset="0"/>
              <a:buChar char="•"/>
            </a:pPr>
            <a:r>
              <a:rPr lang="en-US" sz="1200" dirty="0">
                <a:solidFill>
                  <a:srgbClr val="444444"/>
                </a:solidFill>
                <a:latin typeface="Arial"/>
                <a:cs typeface="Arial"/>
              </a:rPr>
              <a:t>I worry about the accuracy of AI-generated content.</a:t>
            </a:r>
          </a:p>
          <a:p>
            <a:pPr marL="171450" indent="-171450">
              <a:buFont typeface="Arial" panose="020B0604020202020204" pitchFamily="34" charset="0"/>
              <a:buChar char="•"/>
            </a:pPr>
            <a:r>
              <a:rPr lang="en-US" sz="1200" b="0" i="0" u="none" strike="noStrike" dirty="0">
                <a:solidFill>
                  <a:srgbClr val="404040"/>
                </a:solidFill>
                <a:effectLst/>
                <a:latin typeface="Arial"/>
                <a:cs typeface="Arial"/>
              </a:rPr>
              <a:t>I have concerns about</a:t>
            </a:r>
            <a:r>
              <a:rPr lang="en-US" sz="1200" dirty="0">
                <a:latin typeface="Arial"/>
                <a:cs typeface="Arial"/>
              </a:rPr>
              <a:t> AI</a:t>
            </a:r>
            <a:r>
              <a:rPr lang="en-US" sz="1200" b="0" i="0" u="none" strike="noStrike" dirty="0">
                <a:solidFill>
                  <a:srgbClr val="404040"/>
                </a:solidFill>
                <a:effectLst/>
                <a:latin typeface="Arial"/>
                <a:cs typeface="Arial"/>
              </a:rPr>
              <a:t> training </a:t>
            </a:r>
            <a:r>
              <a:rPr lang="en-US" sz="1200" dirty="0">
                <a:latin typeface="Arial"/>
                <a:cs typeface="Arial"/>
              </a:rPr>
              <a:t>on</a:t>
            </a:r>
            <a:r>
              <a:rPr lang="en-US" sz="1200" b="0" i="0" u="none" strike="noStrike" dirty="0">
                <a:solidFill>
                  <a:srgbClr val="404040"/>
                </a:solidFill>
                <a:effectLst/>
                <a:latin typeface="Arial"/>
                <a:cs typeface="Arial"/>
              </a:rPr>
              <a:t> our intellectual property.</a:t>
            </a:r>
            <a:r>
              <a:rPr lang="en-US" sz="1200" b="0" i="0" dirty="0">
                <a:solidFill>
                  <a:srgbClr val="444444"/>
                </a:solidFill>
                <a:effectLst/>
                <a:latin typeface="Arial"/>
                <a:cs typeface="Arial"/>
              </a:rPr>
              <a:t>​</a:t>
            </a:r>
          </a:p>
          <a:p>
            <a:pPr marL="171450" indent="-171450">
              <a:buFont typeface="Arial" panose="020B0604020202020204" pitchFamily="34" charset="0"/>
              <a:buChar char="•"/>
            </a:pPr>
            <a:r>
              <a:rPr lang="en-US" sz="1200" b="0" i="0" u="none" strike="noStrike" dirty="0">
                <a:solidFill>
                  <a:srgbClr val="404040"/>
                </a:solidFill>
                <a:effectLst/>
                <a:latin typeface="Arial"/>
                <a:cs typeface="Arial"/>
              </a:rPr>
              <a:t>I’m worried </a:t>
            </a:r>
            <a:r>
              <a:rPr lang="en-US" sz="1200" dirty="0">
                <a:latin typeface="Arial"/>
                <a:cs typeface="Arial"/>
              </a:rPr>
              <a:t>AI</a:t>
            </a:r>
            <a:r>
              <a:rPr lang="en-US" sz="1200" b="0" i="0" u="none" strike="noStrike" dirty="0">
                <a:solidFill>
                  <a:srgbClr val="404040"/>
                </a:solidFill>
                <a:effectLst/>
                <a:latin typeface="Arial"/>
                <a:cs typeface="Arial"/>
              </a:rPr>
              <a:t> </a:t>
            </a:r>
            <a:r>
              <a:rPr lang="en-US" sz="1200" dirty="0">
                <a:latin typeface="Arial"/>
                <a:cs typeface="Arial"/>
              </a:rPr>
              <a:t>perpetuates biases</a:t>
            </a:r>
            <a:r>
              <a:rPr lang="en-US" sz="1200" b="0" i="0" u="none" strike="noStrike" dirty="0">
                <a:solidFill>
                  <a:srgbClr val="404040"/>
                </a:solidFill>
                <a:effectLst/>
                <a:latin typeface="Arial"/>
                <a:cs typeface="Arial"/>
              </a:rPr>
              <a:t>.</a:t>
            </a:r>
            <a:r>
              <a:rPr lang="en-US" sz="1200" b="0" i="0" dirty="0">
                <a:solidFill>
                  <a:srgbClr val="444444"/>
                </a:solidFill>
                <a:effectLst/>
                <a:latin typeface="Arial"/>
                <a:cs typeface="Arial"/>
              </a:rPr>
              <a:t>​</a:t>
            </a:r>
          </a:p>
          <a:p>
            <a:pPr marL="171450" indent="-171450" algn="l" rtl="0" fontAlgn="base">
              <a:buFont typeface="Arial" panose="020B0604020202020204" pitchFamily="34" charset="0"/>
              <a:buChar char="•"/>
            </a:pPr>
            <a:r>
              <a:rPr lang="en-US" sz="1200" b="0" i="0" dirty="0">
                <a:solidFill>
                  <a:srgbClr val="444444"/>
                </a:solidFill>
                <a:effectLst/>
                <a:latin typeface="Arial"/>
                <a:cs typeface="Arial"/>
              </a:rPr>
              <a:t>I’m worried about the environmental costs of operating AI.</a:t>
            </a:r>
          </a:p>
          <a:p>
            <a:endParaRPr lang="en-US" sz="1200" dirty="0">
              <a:latin typeface="Arial" panose="020B0604020202020204" pitchFamily="34" charset="0"/>
              <a:cs typeface="Arial" panose="020B0604020202020204" pitchFamily="34" charset="0"/>
            </a:endParaRPr>
          </a:p>
          <a:p>
            <a:r>
              <a:rPr lang="en-US" sz="1200" b="1" i="0" dirty="0">
                <a:latin typeface="Arial"/>
                <a:cs typeface="Arial"/>
              </a:rPr>
              <a:t>Say: </a:t>
            </a:r>
            <a:r>
              <a:rPr lang="en-US" sz="1200" b="0" i="1" u="none" strike="noStrike" dirty="0">
                <a:solidFill>
                  <a:srgbClr val="404040"/>
                </a:solidFill>
                <a:effectLst/>
                <a:latin typeface="Arial"/>
                <a:cs typeface="Arial"/>
              </a:rPr>
              <a:t>These are all valid reactions. Gen AI is reshaping </a:t>
            </a:r>
            <a:r>
              <a:rPr lang="en-US" sz="1200" i="1" dirty="0">
                <a:latin typeface="Arial"/>
                <a:cs typeface="Arial"/>
              </a:rPr>
              <a:t>industries</a:t>
            </a:r>
            <a:r>
              <a:rPr lang="en-US" sz="1200" b="0" i="1" u="none" strike="noStrike" dirty="0">
                <a:solidFill>
                  <a:srgbClr val="404040"/>
                </a:solidFill>
                <a:effectLst/>
                <a:latin typeface="Arial"/>
                <a:cs typeface="Arial"/>
              </a:rPr>
              <a:t> and transforming how we work. This is naturally stirring up a blend of excitement, anxiety, and uncertainty for many of us. Today, we’re going to talk about what gen AI means for us and how we can leverage it to </a:t>
            </a:r>
            <a:r>
              <a:rPr lang="en-US" sz="1200" i="1" dirty="0">
                <a:latin typeface="Arial"/>
                <a:cs typeface="Arial"/>
              </a:rPr>
              <a:t>not only be more efficient, but to transform the way you work and produce even better results</a:t>
            </a:r>
            <a:r>
              <a:rPr lang="en-US" sz="1200" b="0" i="1" u="none" strike="noStrike" dirty="0">
                <a:solidFill>
                  <a:srgbClr val="404040"/>
                </a:solidFill>
                <a:effectLst/>
                <a:latin typeface="Arial"/>
                <a:cs typeface="Arial"/>
              </a:rPr>
              <a:t>.</a:t>
            </a:r>
            <a:endParaRPr lang="en-US" sz="1200" i="1" dirty="0">
              <a:latin typeface="Arial"/>
              <a:cs typeface="Aria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338" y="741363"/>
            <a:ext cx="5257800" cy="2957512"/>
          </a:xfrm>
        </p:spPr>
      </p:sp>
      <p:sp>
        <p:nvSpPr>
          <p:cNvPr id="3" name="Notes Placeholder 2"/>
          <p:cNvSpPr>
            <a:spLocks noGrp="1"/>
          </p:cNvSpPr>
          <p:nvPr>
            <p:ph type="body" idx="1"/>
          </p:nvPr>
        </p:nvSpPr>
        <p:spPr/>
        <p:txBody>
          <a:bodyPr/>
          <a:lstStyle/>
          <a:p>
            <a:r>
              <a:rPr lang="en-US" sz="1200" b="1" dirty="0">
                <a:latin typeface="Arial"/>
                <a:cs typeface="Arial"/>
              </a:rPr>
              <a:t>Facilitator notes </a:t>
            </a:r>
            <a:r>
              <a:rPr lang="en-US" sz="1200" dirty="0">
                <a:latin typeface="Arial"/>
                <a:cs typeface="Arial"/>
              </a:rPr>
              <a:t>[Time: 1 minute]</a:t>
            </a:r>
          </a:p>
          <a:p>
            <a:endParaRPr lang="en-US" sz="1200" b="1" dirty="0">
              <a:latin typeface="Arial" panose="020B0604020202020204" pitchFamily="34" charset="0"/>
              <a:cs typeface="Arial" panose="020B0604020202020204" pitchFamily="34" charset="0"/>
            </a:endParaRPr>
          </a:p>
          <a:p>
            <a:r>
              <a:rPr lang="en-US" sz="1200" b="1" i="0" dirty="0">
                <a:latin typeface="Arial"/>
                <a:cs typeface="Arial"/>
              </a:rPr>
              <a:t>Say: </a:t>
            </a:r>
            <a:r>
              <a:rPr lang="en-US" sz="1200" b="0" i="1" u="none" strike="noStrike" dirty="0">
                <a:solidFill>
                  <a:srgbClr val="404040"/>
                </a:solidFill>
                <a:effectLst/>
                <a:latin typeface="Arial"/>
                <a:cs typeface="Arial"/>
              </a:rPr>
              <a:t>Today’s session is focused on using gen AI to </a:t>
            </a:r>
            <a:r>
              <a:rPr lang="en-US" sz="1200" i="1" dirty="0">
                <a:latin typeface="Arial"/>
                <a:cs typeface="Arial"/>
              </a:rPr>
              <a:t>transform your</a:t>
            </a:r>
            <a:r>
              <a:rPr lang="en-US" sz="1200" b="0" i="1" u="none" strike="noStrike" dirty="0">
                <a:solidFill>
                  <a:srgbClr val="404040"/>
                </a:solidFill>
                <a:effectLst/>
                <a:latin typeface="Arial"/>
                <a:cs typeface="Arial"/>
              </a:rPr>
              <a:t> </a:t>
            </a:r>
            <a:r>
              <a:rPr lang="en-US" sz="1200" i="1" dirty="0">
                <a:latin typeface="Arial"/>
                <a:cs typeface="Arial"/>
              </a:rPr>
              <a:t>team's </a:t>
            </a:r>
            <a:r>
              <a:rPr lang="en-US" sz="1200" b="0" i="1" u="none" strike="noStrike" dirty="0">
                <a:solidFill>
                  <a:srgbClr val="404040"/>
                </a:solidFill>
                <a:effectLst/>
                <a:latin typeface="Arial"/>
                <a:cs typeface="Arial"/>
              </a:rPr>
              <a:t>work, following best practices for </a:t>
            </a:r>
            <a:r>
              <a:rPr lang="en-US" sz="1200" i="1" dirty="0">
                <a:latin typeface="Arial"/>
                <a:cs typeface="Arial"/>
              </a:rPr>
              <a:t>employing gen</a:t>
            </a:r>
            <a:r>
              <a:rPr lang="en-US" sz="1200" b="0" i="1" u="none" strike="noStrike" dirty="0">
                <a:solidFill>
                  <a:srgbClr val="404040"/>
                </a:solidFill>
                <a:effectLst/>
                <a:latin typeface="Arial"/>
                <a:cs typeface="Arial"/>
              </a:rPr>
              <a:t> AI effectively, and managing the risks associated with this ever-evolving technology.</a:t>
            </a:r>
            <a:endParaRPr lang="en-US" sz="1200" i="1" dirty="0">
              <a:latin typeface="Arial"/>
              <a:cs typeface="Aria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3934206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MM CAFE_TITLE COVER">
    <p:spTree>
      <p:nvGrpSpPr>
        <p:cNvPr id="1" name=""/>
        <p:cNvGrpSpPr/>
        <p:nvPr/>
      </p:nvGrpSpPr>
      <p:grpSpPr>
        <a:xfrm>
          <a:off x="0" y="0"/>
          <a:ext cx="0" cy="0"/>
          <a:chOff x="0" y="0"/>
          <a:chExt cx="0" cy="0"/>
        </a:xfrm>
      </p:grpSpPr>
      <p:sp>
        <p:nvSpPr>
          <p:cNvPr id="10" name="HMM logo">
            <a:extLst>
              <a:ext uri="{FF2B5EF4-FFF2-40B4-BE49-F238E27FC236}">
                <a16:creationId xmlns:a16="http://schemas.microsoft.com/office/drawing/2014/main" id="{E697DB39-4B10-44FF-C4B2-0DE51556B655}"/>
              </a:ext>
            </a:extLst>
          </p:cNvPr>
          <p:cNvSpPr txBox="1">
            <a:spLocks/>
          </p:cNvSpPr>
          <p:nvPr userDrawn="1"/>
        </p:nvSpPr>
        <p:spPr>
          <a:xfrm>
            <a:off x="0" y="-330883"/>
            <a:ext cx="2467258" cy="249097"/>
          </a:xfrm>
          <a:prstGeom prst="rect">
            <a:avLst/>
          </a:prstGeom>
        </p:spPr>
        <p:txBody>
          <a:bodyPr lIns="0" tIns="0" rIns="0" bIns="0" anchor="ctr"/>
          <a:lstStyle>
            <a:lvl1pPr algn="l" defTabSz="760413" rtl="0" eaLnBrk="1" fontAlgn="base" hangingPunct="1">
              <a:lnSpc>
                <a:spcPct val="90000"/>
              </a:lnSpc>
              <a:spcBef>
                <a:spcPct val="0"/>
              </a:spcBef>
              <a:spcAft>
                <a:spcPct val="0"/>
              </a:spcAft>
              <a:defRPr lang="en-US" sz="4000" b="1" kern="1200" spc="-125">
                <a:solidFill>
                  <a:schemeClr val="tx1"/>
                </a:solidFill>
                <a:latin typeface="Arial" panose="020B0604020202020204" pitchFamily="34" charset="0"/>
                <a:ea typeface="+mj-ea"/>
                <a:cs typeface="Arial" panose="020B0604020202020204" pitchFamily="34" charset="0"/>
              </a:defRPr>
            </a:lvl1pPr>
            <a:lvl2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2pPr>
            <a:lvl3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3pPr>
            <a:lvl4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4pPr>
            <a:lvl5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5pPr>
            <a:lvl6pPr marL="4572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6pPr>
            <a:lvl7pPr marL="9144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7pPr>
            <a:lvl8pPr marL="13716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8pPr>
            <a:lvl9pPr marL="18288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9pPr>
          </a:lstStyle>
          <a:p>
            <a:pPr marL="0" indent="0">
              <a:buNone/>
            </a:pPr>
            <a:r>
              <a:rPr lang="en-US" sz="1600" b="0" spc="0"/>
              <a:t>Harvard ManageMentor.</a:t>
            </a:r>
          </a:p>
        </p:txBody>
      </p:sp>
      <p:pic>
        <p:nvPicPr>
          <p:cNvPr id="2" name="Graphic Logo 1">
            <a:extLst>
              <a:ext uri="{FF2B5EF4-FFF2-40B4-BE49-F238E27FC236}">
                <a16:creationId xmlns:a16="http://schemas.microsoft.com/office/drawing/2014/main" id="{1C6A52A4-0160-3512-583E-88465CA788EA}"/>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549275" y="785813"/>
            <a:ext cx="2943225" cy="203200"/>
          </a:xfrm>
          <a:prstGeom prst="rect">
            <a:avLst/>
          </a:prstGeom>
        </p:spPr>
      </p:pic>
      <p:sp>
        <p:nvSpPr>
          <p:cNvPr id="11" name="Rectangle 10">
            <a:extLst>
              <a:ext uri="{FF2B5EF4-FFF2-40B4-BE49-F238E27FC236}">
                <a16:creationId xmlns:a16="http://schemas.microsoft.com/office/drawing/2014/main" id="{804C1247-AE32-92E9-93D4-C43CAAC489BA}"/>
              </a:ext>
            </a:extLst>
          </p:cNvPr>
          <p:cNvSpPr/>
          <p:nvPr userDrawn="1"/>
        </p:nvSpPr>
        <p:spPr>
          <a:xfrm>
            <a:off x="533400" y="785813"/>
            <a:ext cx="3046141" cy="203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3">
            <a:extLst>
              <a:ext uri="{FF2B5EF4-FFF2-40B4-BE49-F238E27FC236}">
                <a16:creationId xmlns:a16="http://schemas.microsoft.com/office/drawing/2014/main" id="{E5839356-5BFA-6B84-2397-08F9F503C498}"/>
              </a:ext>
              <a:ext uri="{C183D7F6-B498-43B3-948B-1728B52AA6E4}">
                <adec:decorative xmlns:adec="http://schemas.microsoft.com/office/drawing/2017/decorative" val="1"/>
              </a:ext>
            </a:extLst>
          </p:cNvPr>
          <p:cNvGrpSpPr>
            <a:grpSpLocks/>
          </p:cNvGrpSpPr>
          <p:nvPr/>
        </p:nvGrpSpPr>
        <p:grpSpPr bwMode="auto">
          <a:xfrm>
            <a:off x="533400" y="638175"/>
            <a:ext cx="11125200" cy="5467350"/>
            <a:chOff x="533400" y="637830"/>
            <a:chExt cx="5435600" cy="5467047"/>
          </a:xfrm>
        </p:grpSpPr>
        <p:cxnSp>
          <p:nvCxnSpPr>
            <p:cNvPr id="4" name="Straight Connector 1">
              <a:extLst>
                <a:ext uri="{FF2B5EF4-FFF2-40B4-BE49-F238E27FC236}">
                  <a16:creationId xmlns:a16="http://schemas.microsoft.com/office/drawing/2014/main" id="{D7ED69E3-9442-DB2C-50F1-29FECD603F87}"/>
                </a:ext>
                <a:ext uri="{C183D7F6-B498-43B3-948B-1728B52AA6E4}">
                  <adec:decorative xmlns:adec="http://schemas.microsoft.com/office/drawing/2017/decorative" val="1"/>
                </a:ext>
              </a:extLst>
            </p:cNvPr>
            <p:cNvCxnSpPr>
              <a:cxnSpLocks/>
            </p:cNvCxnSpPr>
            <p:nvPr/>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5" name="Straight Connector 2">
              <a:extLst>
                <a:ext uri="{FF2B5EF4-FFF2-40B4-BE49-F238E27FC236}">
                  <a16:creationId xmlns:a16="http://schemas.microsoft.com/office/drawing/2014/main" id="{512553FA-FC49-A840-5DC8-E9D2B172A772}"/>
                </a:ext>
                <a:ext uri="{C183D7F6-B498-43B3-948B-1728B52AA6E4}">
                  <adec:decorative xmlns:adec="http://schemas.microsoft.com/office/drawing/2017/decorative" val="1"/>
                </a:ext>
              </a:extLst>
            </p:cNvPr>
            <p:cNvCxnSpPr>
              <a:cxnSpLocks/>
            </p:cNvCxnSpPr>
            <p:nvPr/>
          </p:nvCxnSpPr>
          <p:spPr>
            <a:xfrm>
              <a:off x="543483" y="6104877"/>
              <a:ext cx="5425517"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7" name="Straight Connector 5">
            <a:extLst>
              <a:ext uri="{FF2B5EF4-FFF2-40B4-BE49-F238E27FC236}">
                <a16:creationId xmlns:a16="http://schemas.microsoft.com/office/drawing/2014/main" id="{BB9D452E-E75D-86EE-5B7D-FB99C28E8AAB}"/>
              </a:ext>
              <a:ext uri="{C183D7F6-B498-43B3-948B-1728B52AA6E4}">
                <adec:decorative xmlns:adec="http://schemas.microsoft.com/office/drawing/2017/decorative" val="1"/>
              </a:ext>
            </a:extLst>
          </p:cNvPr>
          <p:cNvCxnSpPr>
            <a:cxnSpLocks/>
          </p:cNvCxnSpPr>
          <p:nvPr/>
        </p:nvCxnSpPr>
        <p:spPr>
          <a:xfrm>
            <a:off x="544513" y="1119188"/>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Picture Placeholder 4">
            <a:extLst>
              <a:ext uri="{C183D7F6-B498-43B3-948B-1728B52AA6E4}">
                <adec:decorative xmlns:adec="http://schemas.microsoft.com/office/drawing/2017/decorative" val="1"/>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pPr lvl="0"/>
            <a:r>
              <a:rPr lang="en-US" noProof="0"/>
              <a:t>Click icon to add picture</a:t>
            </a:r>
          </a:p>
        </p:txBody>
      </p:sp>
      <p:sp>
        <p:nvSpPr>
          <p:cNvPr id="6" name="Title 5">
            <a:extLst>
              <a:ext uri="{FF2B5EF4-FFF2-40B4-BE49-F238E27FC236}">
                <a16:creationId xmlns:a16="http://schemas.microsoft.com/office/drawing/2014/main" id="{800EC927-086A-77DC-300E-26C871C677C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6389433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MM_2 COLUMN ">
    <p:bg>
      <p:bgPr>
        <a:solidFill>
          <a:schemeClr val="bg1"/>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520528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2448560"/>
            <a:ext cx="4882394" cy="3139439"/>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7" name="Rectangle 6">
            <a:extLst>
              <a:ext uri="{FF2B5EF4-FFF2-40B4-BE49-F238E27FC236}">
                <a16:creationId xmlns:a16="http://schemas.microsoft.com/office/drawing/2014/main" id="{9B9B6E16-009D-66C3-0239-925A9668670B}"/>
              </a:ext>
            </a:extLst>
          </p:cNvPr>
          <p:cNvSpPr/>
          <p:nvPr userDrawn="1"/>
        </p:nvSpPr>
        <p:spPr>
          <a:xfrm>
            <a:off x="6453314" y="2247899"/>
            <a:ext cx="520528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9">
            <a:extLst>
              <a:ext uri="{FF2B5EF4-FFF2-40B4-BE49-F238E27FC236}">
                <a16:creationId xmlns:a16="http://schemas.microsoft.com/office/drawing/2014/main" id="{7122FBFD-D787-4AEA-62C0-10C2251E9BD2}"/>
              </a:ext>
            </a:extLst>
          </p:cNvPr>
          <p:cNvSpPr>
            <a:spLocks noGrp="1"/>
          </p:cNvSpPr>
          <p:nvPr>
            <p:ph type="body" sz="quarter" idx="32"/>
          </p:nvPr>
        </p:nvSpPr>
        <p:spPr>
          <a:xfrm>
            <a:off x="6614760" y="2448560"/>
            <a:ext cx="4882394" cy="3139439"/>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66151645"/>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HMM_3 COL BOX w HEADER">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53142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305300" y="2247899"/>
            <a:ext cx="3581400"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115300" y="2247899"/>
            <a:ext cx="3539559"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3118155"/>
            <a:ext cx="3195834"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495800" y="3118155"/>
            <a:ext cx="3195320"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2" name="Text Placeholder 9">
            <a:extLst>
              <a:ext uri="{FF2B5EF4-FFF2-40B4-BE49-F238E27FC236}">
                <a16:creationId xmlns:a16="http://schemas.microsoft.com/office/drawing/2014/main" id="{2F5137DF-3F36-B127-D082-8E96E2F731CD}"/>
              </a:ext>
            </a:extLst>
          </p:cNvPr>
          <p:cNvSpPr>
            <a:spLocks noGrp="1"/>
          </p:cNvSpPr>
          <p:nvPr>
            <p:ph type="body" sz="quarter" idx="34"/>
          </p:nvPr>
        </p:nvSpPr>
        <p:spPr>
          <a:xfrm>
            <a:off x="713070" y="2467433"/>
            <a:ext cx="3195834" cy="529768"/>
          </a:xfrm>
          <a:prstGeom prst="rect">
            <a:avLst/>
          </a:prstGeom>
        </p:spPr>
        <p:txBody>
          <a:bodyPr lIns="0" tIns="0" rIns="0" bIns="0"/>
          <a:lstStyle>
            <a:lvl1pPr marL="0" indent="0">
              <a:buNone/>
              <a:defRPr lang="en-US" sz="2400" b="0" kern="1200" spc="-67" dirty="0" smtClean="0">
                <a:solidFill>
                  <a:schemeClr val="accent2"/>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a:t>
            </a:r>
          </a:p>
        </p:txBody>
      </p:sp>
      <p:sp>
        <p:nvSpPr>
          <p:cNvPr id="4" name="Text Placeholder 9">
            <a:extLst>
              <a:ext uri="{FF2B5EF4-FFF2-40B4-BE49-F238E27FC236}">
                <a16:creationId xmlns:a16="http://schemas.microsoft.com/office/drawing/2014/main" id="{113BF16F-F780-E7F1-7354-F31C89F8FE90}"/>
              </a:ext>
            </a:extLst>
          </p:cNvPr>
          <p:cNvSpPr>
            <a:spLocks noGrp="1"/>
          </p:cNvSpPr>
          <p:nvPr>
            <p:ph type="body" sz="quarter" idx="35"/>
          </p:nvPr>
        </p:nvSpPr>
        <p:spPr>
          <a:xfrm>
            <a:off x="4486208" y="2467433"/>
            <a:ext cx="3195834" cy="529768"/>
          </a:xfrm>
          <a:prstGeom prst="rect">
            <a:avLst/>
          </a:prstGeom>
        </p:spPr>
        <p:txBody>
          <a:bodyPr lIns="0" tIns="0" rIns="0" bIns="0"/>
          <a:lstStyle>
            <a:lvl1pPr marL="0" indent="0">
              <a:buNone/>
              <a:defRPr lang="en-US" sz="2400" b="0" kern="1200" spc="-67" dirty="0" smtClean="0">
                <a:solidFill>
                  <a:schemeClr val="accent2"/>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a:t>
            </a:r>
          </a:p>
        </p:txBody>
      </p:sp>
      <p:sp>
        <p:nvSpPr>
          <p:cNvPr id="5" name="Text Placeholder 9">
            <a:extLst>
              <a:ext uri="{FF2B5EF4-FFF2-40B4-BE49-F238E27FC236}">
                <a16:creationId xmlns:a16="http://schemas.microsoft.com/office/drawing/2014/main" id="{D47A0F6E-CDA4-9F53-8D29-1B13EF1CDBA7}"/>
              </a:ext>
            </a:extLst>
          </p:cNvPr>
          <p:cNvSpPr>
            <a:spLocks noGrp="1"/>
          </p:cNvSpPr>
          <p:nvPr>
            <p:ph type="body" sz="quarter" idx="36"/>
          </p:nvPr>
        </p:nvSpPr>
        <p:spPr>
          <a:xfrm>
            <a:off x="8300720" y="2424232"/>
            <a:ext cx="3195834" cy="529768"/>
          </a:xfrm>
          <a:prstGeom prst="rect">
            <a:avLst/>
          </a:prstGeom>
        </p:spPr>
        <p:txBody>
          <a:bodyPr lIns="0" tIns="0" rIns="0" bIns="0"/>
          <a:lstStyle>
            <a:lvl1pPr marL="0" indent="0">
              <a:buNone/>
              <a:defRPr lang="en-US" sz="2400" b="0" kern="1200" spc="-67" dirty="0" smtClean="0">
                <a:solidFill>
                  <a:schemeClr val="accent2"/>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a:t>
            </a:r>
          </a:p>
        </p:txBody>
      </p:sp>
    </p:spTree>
    <p:extLst>
      <p:ext uri="{BB962C8B-B14F-4D97-AF65-F5344CB8AC3E}">
        <p14:creationId xmlns:p14="http://schemas.microsoft.com/office/powerpoint/2010/main" val="293104541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HMM_3 COL BOX">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53142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305300" y="2247899"/>
            <a:ext cx="3581400"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115300" y="2247899"/>
            <a:ext cx="3539559"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2580363"/>
            <a:ext cx="3212675" cy="2906038"/>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495800" y="2580363"/>
            <a:ext cx="3220233" cy="2906037"/>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298787" y="2580363"/>
            <a:ext cx="3197767" cy="2906037"/>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3288759788"/>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MM_3 COL NUMBERED BOX">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53142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305300" y="2247899"/>
            <a:ext cx="3581400"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115300" y="2247899"/>
            <a:ext cx="3539559"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3118155"/>
            <a:ext cx="304317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495800" y="3118155"/>
            <a:ext cx="3099121"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19" name="TextBox 18">
            <a:extLst>
              <a:ext uri="{FF2B5EF4-FFF2-40B4-BE49-F238E27FC236}">
                <a16:creationId xmlns:a16="http://schemas.microsoft.com/office/drawing/2014/main" id="{A07D81B3-E8F5-CF4D-A11F-E7B1F93D4E61}"/>
              </a:ext>
            </a:extLst>
          </p:cNvPr>
          <p:cNvSpPr txBox="1"/>
          <p:nvPr userDrawn="1"/>
        </p:nvSpPr>
        <p:spPr>
          <a:xfrm>
            <a:off x="548640" y="2286000"/>
            <a:ext cx="470000" cy="707886"/>
          </a:xfrm>
          <a:prstGeom prst="rect">
            <a:avLst/>
          </a:prstGeom>
          <a:noFill/>
        </p:spPr>
        <p:txBody>
          <a:bodyPr wrap="none" rtlCol="0">
            <a:spAutoFit/>
          </a:bodyPr>
          <a:lstStyle/>
          <a:p>
            <a:r>
              <a:rPr lang="en-US" sz="4000">
                <a:solidFill>
                  <a:schemeClr val="accent2"/>
                </a:solidFill>
              </a:rPr>
              <a:t>1</a:t>
            </a:r>
          </a:p>
        </p:txBody>
      </p:sp>
      <p:sp>
        <p:nvSpPr>
          <p:cNvPr id="22" name="TextBox 21">
            <a:extLst>
              <a:ext uri="{FF2B5EF4-FFF2-40B4-BE49-F238E27FC236}">
                <a16:creationId xmlns:a16="http://schemas.microsoft.com/office/drawing/2014/main" id="{20A38100-6DCF-754A-8A18-4494F38D9D84}"/>
              </a:ext>
            </a:extLst>
          </p:cNvPr>
          <p:cNvSpPr txBox="1"/>
          <p:nvPr userDrawn="1"/>
        </p:nvSpPr>
        <p:spPr>
          <a:xfrm>
            <a:off x="4419600" y="2286000"/>
            <a:ext cx="470000" cy="707886"/>
          </a:xfrm>
          <a:prstGeom prst="rect">
            <a:avLst/>
          </a:prstGeom>
          <a:noFill/>
        </p:spPr>
        <p:txBody>
          <a:bodyPr wrap="none" rtlCol="0">
            <a:spAutoFit/>
          </a:bodyPr>
          <a:lstStyle/>
          <a:p>
            <a:r>
              <a:rPr lang="en-US" sz="4000">
                <a:solidFill>
                  <a:schemeClr val="accent2"/>
                </a:solidFill>
              </a:rPr>
              <a:t>2</a:t>
            </a:r>
          </a:p>
        </p:txBody>
      </p:sp>
      <p:sp>
        <p:nvSpPr>
          <p:cNvPr id="24" name="TextBox 23">
            <a:extLst>
              <a:ext uri="{FF2B5EF4-FFF2-40B4-BE49-F238E27FC236}">
                <a16:creationId xmlns:a16="http://schemas.microsoft.com/office/drawing/2014/main" id="{4DC4C75E-71E3-AE41-A309-69BB02CE1759}"/>
              </a:ext>
            </a:extLst>
          </p:cNvPr>
          <p:cNvSpPr txBox="1"/>
          <p:nvPr userDrawn="1"/>
        </p:nvSpPr>
        <p:spPr>
          <a:xfrm>
            <a:off x="8229600" y="2286000"/>
            <a:ext cx="470000" cy="707886"/>
          </a:xfrm>
          <a:prstGeom prst="rect">
            <a:avLst/>
          </a:prstGeom>
          <a:noFill/>
        </p:spPr>
        <p:txBody>
          <a:bodyPr wrap="none" rtlCol="0">
            <a:spAutoFit/>
          </a:bodyPr>
          <a:lstStyle/>
          <a:p>
            <a:r>
              <a:rPr lang="en-US" sz="4000">
                <a:solidFill>
                  <a:schemeClr val="accent2"/>
                </a:solidFill>
              </a:rPr>
              <a:t>3</a:t>
            </a:r>
          </a:p>
        </p:txBody>
      </p:sp>
    </p:spTree>
    <p:extLst>
      <p:ext uri="{BB962C8B-B14F-4D97-AF65-F5344CB8AC3E}">
        <p14:creationId xmlns:p14="http://schemas.microsoft.com/office/powerpoint/2010/main" val="353605325"/>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MM_SECTION BREAK">
    <p:bg>
      <p:bgPr>
        <a:solidFill>
          <a:schemeClr val="accent1"/>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3619500"/>
          </a:xfrm>
          <a:prstGeom prst="rect">
            <a:avLst/>
          </a:prstGeom>
          <a:ln>
            <a:noFill/>
          </a:ln>
        </p:spPr>
        <p:txBody>
          <a:bodyPr lIns="0"/>
          <a:lstStyle>
            <a:lvl1pPr marL="0" indent="0">
              <a:lnSpc>
                <a:spcPct val="80000"/>
              </a:lnSpc>
              <a:buFontTx/>
              <a:buNone/>
              <a:defRPr lang="en-US" sz="6000" b="1" kern="1200" spc="-150" baseline="0" dirty="0" smtClean="0">
                <a:solidFill>
                  <a:schemeClr val="accent2">
                    <a:lumMod val="40000"/>
                    <a:lumOff val="60000"/>
                  </a:schemeClr>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a:t>Edit master text styles</a:t>
            </a:r>
          </a:p>
        </p:txBody>
      </p:sp>
      <p:cxnSp>
        <p:nvCxnSpPr>
          <p:cNvPr id="6" name="Straight Connector 5">
            <a:extLst>
              <a:ext uri="{FF2B5EF4-FFF2-40B4-BE49-F238E27FC236}">
                <a16:creationId xmlns:a16="http://schemas.microsoft.com/office/drawing/2014/main" id="{C48C884A-4FFE-3E43-8C59-8B2C29492741}"/>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 name="Text Placeholder 6">
            <a:extLst>
              <a:ext uri="{FF2B5EF4-FFF2-40B4-BE49-F238E27FC236}">
                <a16:creationId xmlns:a16="http://schemas.microsoft.com/office/drawing/2014/main" id="{66584975-F61F-004A-8C6B-68E2BFE02FA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p:txBody>
      </p:sp>
    </p:spTree>
    <p:extLst>
      <p:ext uri="{BB962C8B-B14F-4D97-AF65-F5344CB8AC3E}">
        <p14:creationId xmlns:p14="http://schemas.microsoft.com/office/powerpoint/2010/main" val="360060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HMM_4 COLUMN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241718E2-21DB-8643-BE59-A2124EAD9215}"/>
              </a:ext>
            </a:extLst>
          </p:cNvPr>
          <p:cNvSpPr/>
          <p:nvPr userDrawn="1"/>
        </p:nvSpPr>
        <p:spPr>
          <a:xfrm>
            <a:off x="3393249"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A8DE8CC-82F2-A84F-B149-1622B5A4BE33}"/>
              </a:ext>
            </a:extLst>
          </p:cNvPr>
          <p:cNvSpPr/>
          <p:nvPr userDrawn="1"/>
        </p:nvSpPr>
        <p:spPr>
          <a:xfrm>
            <a:off x="624122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8961762-0727-3845-8FB5-FACEB262A025}"/>
              </a:ext>
            </a:extLst>
          </p:cNvPr>
          <p:cNvSpPr/>
          <p:nvPr userDrawn="1"/>
        </p:nvSpPr>
        <p:spPr>
          <a:xfrm>
            <a:off x="9089200"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5">
            <a:extLst>
              <a:ext uri="{FF2B5EF4-FFF2-40B4-BE49-F238E27FC236}">
                <a16:creationId xmlns:a16="http://schemas.microsoft.com/office/drawing/2014/main" id="{676F920D-F3F1-A343-BC0D-3CA3B5CA6E31}"/>
              </a:ext>
            </a:extLst>
          </p:cNvPr>
          <p:cNvSpPr>
            <a:spLocks noGrp="1"/>
          </p:cNvSpPr>
          <p:nvPr>
            <p:ph sz="quarter" idx="28"/>
          </p:nvPr>
        </p:nvSpPr>
        <p:spPr>
          <a:xfrm>
            <a:off x="521525" y="860498"/>
            <a:ext cx="11125200" cy="1027937"/>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18" name="Straight Connector 17">
            <a:extLst>
              <a:ext uri="{FF2B5EF4-FFF2-40B4-BE49-F238E27FC236}">
                <a16:creationId xmlns:a16="http://schemas.microsoft.com/office/drawing/2014/main" id="{32253FCB-9825-1D4B-9611-4DE38938F1E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26378781-89B0-7B4A-85CB-9016DD0C4BCA}"/>
              </a:ext>
            </a:extLst>
          </p:cNvPr>
          <p:cNvSpPr>
            <a:spLocks noGrp="1"/>
          </p:cNvSpPr>
          <p:nvPr>
            <p:ph type="body" sz="quarter" idx="31"/>
          </p:nvPr>
        </p:nvSpPr>
        <p:spPr>
          <a:xfrm>
            <a:off x="695447" y="2417524"/>
            <a:ext cx="2244524" cy="3280700"/>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2000" spc="-30" baseline="0"/>
            </a:lvl2pPr>
            <a:lvl3pPr marL="230188" indent="-219075">
              <a:tabLst/>
              <a:defRPr sz="1600" spc="-30" baseline="0"/>
            </a:lvl3pPr>
            <a:lvl4pPr marL="693738" indent="-227013">
              <a:tabLst/>
              <a:defRPr sz="1400" spc="-30" baseline="0"/>
            </a:lvl4pPr>
          </a:lstStyle>
          <a:p>
            <a:pPr lvl="0"/>
            <a:r>
              <a:rPr lang="en-US"/>
              <a:t>Click to edit Master text styles</a:t>
            </a:r>
          </a:p>
          <a:p>
            <a:pPr lvl="1"/>
            <a:endParaRPr lang="en-US"/>
          </a:p>
        </p:txBody>
      </p:sp>
      <p:sp>
        <p:nvSpPr>
          <p:cNvPr id="24" name="Text Placeholder 9">
            <a:extLst>
              <a:ext uri="{FF2B5EF4-FFF2-40B4-BE49-F238E27FC236}">
                <a16:creationId xmlns:a16="http://schemas.microsoft.com/office/drawing/2014/main" id="{05061768-F2CA-DF4E-B364-031AF460041D}"/>
              </a:ext>
            </a:extLst>
          </p:cNvPr>
          <p:cNvSpPr>
            <a:spLocks noGrp="1"/>
          </p:cNvSpPr>
          <p:nvPr>
            <p:ph type="body" sz="quarter" idx="32"/>
          </p:nvPr>
        </p:nvSpPr>
        <p:spPr>
          <a:xfrm>
            <a:off x="3556323" y="2417524"/>
            <a:ext cx="2244524" cy="328069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2000" spc="-30" baseline="0"/>
            </a:lvl2pPr>
            <a:lvl3pPr marL="230188" indent="-219075">
              <a:tabLst/>
              <a:defRPr sz="1600" spc="-30" baseline="0"/>
            </a:lvl3pPr>
            <a:lvl4pPr marL="693738" indent="-227013">
              <a:tabLst/>
              <a:defRPr sz="1400" spc="-30" baseline="0"/>
            </a:lvl4pPr>
          </a:lstStyle>
          <a:p>
            <a:pPr lvl="0"/>
            <a:r>
              <a:rPr lang="en-US"/>
              <a:t>Click to edit Master text styles</a:t>
            </a:r>
          </a:p>
          <a:p>
            <a:pPr lvl="1"/>
            <a:endParaRPr lang="en-US"/>
          </a:p>
        </p:txBody>
      </p:sp>
      <p:sp>
        <p:nvSpPr>
          <p:cNvPr id="25" name="Text Placeholder 9">
            <a:extLst>
              <a:ext uri="{FF2B5EF4-FFF2-40B4-BE49-F238E27FC236}">
                <a16:creationId xmlns:a16="http://schemas.microsoft.com/office/drawing/2014/main" id="{88D3DB3A-2ED0-3D4D-8EB5-3372E27C4773}"/>
              </a:ext>
            </a:extLst>
          </p:cNvPr>
          <p:cNvSpPr>
            <a:spLocks noGrp="1"/>
          </p:cNvSpPr>
          <p:nvPr>
            <p:ph type="body" sz="quarter" idx="33"/>
          </p:nvPr>
        </p:nvSpPr>
        <p:spPr>
          <a:xfrm>
            <a:off x="6405624" y="2417524"/>
            <a:ext cx="2244524" cy="328069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2000" spc="-30" baseline="0"/>
            </a:lvl2pPr>
            <a:lvl3pPr marL="230188" indent="-219075">
              <a:tabLst/>
              <a:defRPr sz="1600" spc="-30" baseline="0"/>
            </a:lvl3pPr>
            <a:lvl4pPr marL="693738" indent="-227013">
              <a:tabLst/>
              <a:defRPr sz="1400" spc="-30" baseline="0"/>
            </a:lvl4pPr>
          </a:lstStyle>
          <a:p>
            <a:pPr lvl="0"/>
            <a:r>
              <a:rPr lang="en-US"/>
              <a:t>Click to edit Master text styles</a:t>
            </a:r>
          </a:p>
          <a:p>
            <a:pPr lvl="1"/>
            <a:endParaRPr lang="en-US"/>
          </a:p>
        </p:txBody>
      </p:sp>
      <p:sp>
        <p:nvSpPr>
          <p:cNvPr id="29" name="Text Placeholder 9">
            <a:extLst>
              <a:ext uri="{FF2B5EF4-FFF2-40B4-BE49-F238E27FC236}">
                <a16:creationId xmlns:a16="http://schemas.microsoft.com/office/drawing/2014/main" id="{527EA71C-B6EC-5147-A479-1A231805D0F4}"/>
              </a:ext>
            </a:extLst>
          </p:cNvPr>
          <p:cNvSpPr>
            <a:spLocks noGrp="1"/>
          </p:cNvSpPr>
          <p:nvPr>
            <p:ph type="body" sz="quarter" idx="34"/>
          </p:nvPr>
        </p:nvSpPr>
        <p:spPr>
          <a:xfrm>
            <a:off x="9254925" y="2417524"/>
            <a:ext cx="2244524" cy="328069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2000" spc="-30" baseline="0"/>
            </a:lvl2pPr>
            <a:lvl3pPr marL="230188" indent="-219075">
              <a:tabLst/>
              <a:defRPr sz="1600" spc="-30" baseline="0"/>
            </a:lvl3pPr>
            <a:lvl4pPr marL="693738" indent="-227013">
              <a:tabLst/>
              <a:defRPr sz="1400" spc="-30" baseline="0"/>
            </a:lvl4pPr>
          </a:lstStyle>
          <a:p>
            <a:pPr lvl="0"/>
            <a:r>
              <a:rPr lang="en-US"/>
              <a:t>Click to edit Master text styles</a:t>
            </a:r>
          </a:p>
          <a:p>
            <a:pPr lvl="1"/>
            <a:endParaRPr lang="en-US"/>
          </a:p>
        </p:txBody>
      </p:sp>
      <p:sp>
        <p:nvSpPr>
          <p:cNvPr id="19" name="Text Placeholder 6">
            <a:extLst>
              <a:ext uri="{FF2B5EF4-FFF2-40B4-BE49-F238E27FC236}">
                <a16:creationId xmlns:a16="http://schemas.microsoft.com/office/drawing/2014/main" id="{993AA895-A731-AA46-BB06-42DCF5C6D3C6}"/>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31" name="TextBox 30">
            <a:extLst>
              <a:ext uri="{FF2B5EF4-FFF2-40B4-BE49-F238E27FC236}">
                <a16:creationId xmlns:a16="http://schemas.microsoft.com/office/drawing/2014/main" id="{F23B4D64-3277-4743-8EB5-2AA1345A43A5}"/>
              </a:ext>
            </a:extLst>
          </p:cNvPr>
          <p:cNvSpPr txBox="1"/>
          <p:nvPr userDrawn="1"/>
        </p:nvSpPr>
        <p:spPr>
          <a:xfrm>
            <a:off x="9149752" y="2244820"/>
            <a:ext cx="2357887" cy="707886"/>
          </a:xfrm>
          <a:prstGeom prst="rect">
            <a:avLst/>
          </a:prstGeom>
          <a:noFill/>
        </p:spPr>
        <p:txBody>
          <a:bodyPr wrap="square" rtlCol="0">
            <a:spAutoFit/>
          </a:bodyPr>
          <a:lstStyle/>
          <a:p>
            <a:endParaRPr lang="en-US" sz="4000">
              <a:solidFill>
                <a:schemeClr val="accent2"/>
              </a:solidFill>
            </a:endParaRPr>
          </a:p>
        </p:txBody>
      </p:sp>
    </p:spTree>
    <p:extLst>
      <p:ext uri="{BB962C8B-B14F-4D97-AF65-F5344CB8AC3E}">
        <p14:creationId xmlns:p14="http://schemas.microsoft.com/office/powerpoint/2010/main" val="310111130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MM_FACILITATOR_1 COL">
    <p:bg>
      <p:bgPr>
        <a:solidFill>
          <a:schemeClr val="bg2">
            <a:alpha val="40000"/>
          </a:schemeClr>
        </a:solidFill>
        <a:effectLst/>
      </p:bgPr>
    </p:bg>
    <p:spTree>
      <p:nvGrpSpPr>
        <p:cNvPr id="1" name=""/>
        <p:cNvGrpSpPr/>
        <p:nvPr/>
      </p:nvGrpSpPr>
      <p:grpSpPr>
        <a:xfrm>
          <a:off x="0" y="0"/>
          <a:ext cx="0" cy="0"/>
          <a:chOff x="0" y="0"/>
          <a:chExt cx="0" cy="0"/>
        </a:xfrm>
      </p:grpSpPr>
      <p:pic>
        <p:nvPicPr>
          <p:cNvPr id="4" name="Graphic 2">
            <a:extLst>
              <a:ext uri="{FF2B5EF4-FFF2-40B4-BE49-F238E27FC236}">
                <a16:creationId xmlns:a16="http://schemas.microsoft.com/office/drawing/2014/main" id="{D41A5722-6560-4047-BA68-7ABC0A304EFE}"/>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549275" y="785813"/>
            <a:ext cx="2943225" cy="203200"/>
          </a:xfrm>
          <a:prstGeom prst="rect">
            <a:avLst/>
          </a:prstGeom>
        </p:spPr>
      </p:pic>
      <p:grpSp>
        <p:nvGrpSpPr>
          <p:cNvPr id="5" name="Group 3">
            <a:extLst>
              <a:ext uri="{FF2B5EF4-FFF2-40B4-BE49-F238E27FC236}">
                <a16:creationId xmlns:a16="http://schemas.microsoft.com/office/drawing/2014/main" id="{B7FB99D6-2BEB-684F-BFFC-52EB91E3634C}"/>
              </a:ext>
              <a:ext uri="{C183D7F6-B498-43B3-948B-1728B52AA6E4}">
                <adec:decorative xmlns:adec="http://schemas.microsoft.com/office/drawing/2017/decorative" val="1"/>
              </a:ext>
            </a:extLst>
          </p:cNvPr>
          <p:cNvGrpSpPr>
            <a:grpSpLocks/>
          </p:cNvGrpSpPr>
          <p:nvPr/>
        </p:nvGrpSpPr>
        <p:grpSpPr bwMode="auto">
          <a:xfrm>
            <a:off x="533400" y="638175"/>
            <a:ext cx="11125200" cy="5467350"/>
            <a:chOff x="533400" y="637830"/>
            <a:chExt cx="5435600" cy="5467047"/>
          </a:xfrm>
        </p:grpSpPr>
        <p:cxnSp>
          <p:nvCxnSpPr>
            <p:cNvPr id="7" name="Straight Connector 6">
              <a:extLst>
                <a:ext uri="{FF2B5EF4-FFF2-40B4-BE49-F238E27FC236}">
                  <a16:creationId xmlns:a16="http://schemas.microsoft.com/office/drawing/2014/main" id="{7A014B7D-11EB-D342-89C7-1353D66407C9}"/>
                </a:ext>
                <a:ext uri="{C183D7F6-B498-43B3-948B-1728B52AA6E4}">
                  <adec:decorative xmlns:adec="http://schemas.microsoft.com/office/drawing/2017/decorative" val="1"/>
                </a:ext>
              </a:extLst>
            </p:cNvPr>
            <p:cNvCxnSpPr>
              <a:cxnSpLocks/>
            </p:cNvCxnSpPr>
            <p:nvPr/>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27280BD6-B203-8C4F-BB46-8B5DE00632DC}"/>
                </a:ext>
                <a:ext uri="{C183D7F6-B498-43B3-948B-1728B52AA6E4}">
                  <adec:decorative xmlns:adec="http://schemas.microsoft.com/office/drawing/2017/decorative" val="1"/>
                </a:ext>
              </a:extLst>
            </p:cNvPr>
            <p:cNvCxnSpPr>
              <a:cxnSpLocks/>
            </p:cNvCxnSpPr>
            <p:nvPr/>
          </p:nvCxnSpPr>
          <p:spPr>
            <a:xfrm>
              <a:off x="543483" y="6104877"/>
              <a:ext cx="5425517"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10" name="Straight Connector 9">
            <a:extLst>
              <a:ext uri="{FF2B5EF4-FFF2-40B4-BE49-F238E27FC236}">
                <a16:creationId xmlns:a16="http://schemas.microsoft.com/office/drawing/2014/main" id="{D46523F2-E964-2748-A816-04BB20D55FB0}"/>
              </a:ext>
              <a:ext uri="{C183D7F6-B498-43B3-948B-1728B52AA6E4}">
                <adec:decorative xmlns:adec="http://schemas.microsoft.com/office/drawing/2017/decorative" val="1"/>
              </a:ext>
            </a:extLst>
          </p:cNvPr>
          <p:cNvCxnSpPr>
            <a:cxnSpLocks/>
          </p:cNvCxnSpPr>
          <p:nvPr/>
        </p:nvCxnSpPr>
        <p:spPr>
          <a:xfrm>
            <a:off x="544513" y="1119188"/>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062916DB-5F9D-8543-641D-C301A9F6379D}"/>
              </a:ext>
            </a:extLst>
          </p:cNvPr>
          <p:cNvSpPr>
            <a:spLocks noGrp="1"/>
          </p:cNvSpPr>
          <p:nvPr>
            <p:ph type="title"/>
          </p:nvPr>
        </p:nvSpPr>
        <p:spPr>
          <a:xfrm>
            <a:off x="522288" y="1426464"/>
            <a:ext cx="11125199" cy="450928"/>
          </a:xfrm>
          <a:prstGeom prst="rect">
            <a:avLst/>
          </a:prstGeom>
        </p:spPr>
        <p:txBody>
          <a:bodyPr lIns="0" tIns="0" rIns="0" bIns="0"/>
          <a:lstStyle>
            <a:lvl1pPr>
              <a:lnSpc>
                <a:spcPct val="90000"/>
              </a:lnSpc>
              <a:spcBef>
                <a:spcPts val="838"/>
              </a:spcBef>
              <a:defRPr lang="en-US" sz="3000" b="1" kern="1200" spc="-130" baseline="0" dirty="0">
                <a:solidFill>
                  <a:schemeClr val="tx1"/>
                </a:solidFill>
                <a:latin typeface="+mn-lt"/>
                <a:ea typeface="+mn-ea"/>
                <a:cs typeface="+mn-cs"/>
              </a:defRPr>
            </a:lvl1pPr>
          </a:lstStyle>
          <a:p>
            <a:r>
              <a:rPr lang="en-US"/>
              <a:t>Click to edit Master title style</a:t>
            </a:r>
          </a:p>
        </p:txBody>
      </p:sp>
      <p:sp>
        <p:nvSpPr>
          <p:cNvPr id="11" name="Text Placeholder 9">
            <a:extLst>
              <a:ext uri="{FF2B5EF4-FFF2-40B4-BE49-F238E27FC236}">
                <a16:creationId xmlns:a16="http://schemas.microsoft.com/office/drawing/2014/main" id="{C2377022-21FE-C28E-2CB0-B57E4E8FA53D}"/>
              </a:ext>
            </a:extLst>
          </p:cNvPr>
          <p:cNvSpPr>
            <a:spLocks noGrp="1"/>
          </p:cNvSpPr>
          <p:nvPr>
            <p:ph type="body" sz="quarter" idx="29"/>
          </p:nvPr>
        </p:nvSpPr>
        <p:spPr>
          <a:xfrm>
            <a:off x="533399" y="2140827"/>
            <a:ext cx="11125200" cy="3670690"/>
          </a:xfrm>
          <a:prstGeom prst="rect">
            <a:avLst/>
          </a:prstGeom>
        </p:spPr>
        <p:txBody>
          <a:bodyPr lIns="0" tIns="0" rIns="0" bIns="0"/>
          <a:lstStyle>
            <a:lvl1pPr marL="0" indent="0">
              <a:spcBef>
                <a:spcPts val="1500"/>
              </a:spcBef>
              <a:buNone/>
              <a:defRPr lang="en-US" sz="2000" b="1" kern="1200" spc="-50" dirty="0" smtClean="0">
                <a:solidFill>
                  <a:schemeClr val="tx1"/>
                </a:solidFill>
                <a:latin typeface="+mn-lt"/>
                <a:ea typeface="+mn-ea"/>
                <a:cs typeface="+mn-cs"/>
              </a:defRPr>
            </a:lvl1pPr>
            <a:lvl2pPr marL="233363" indent="-223838">
              <a:spcBef>
                <a:spcPts val="1500"/>
              </a:spcBef>
              <a:tabLst/>
              <a:defRPr lang="en-US" sz="1800" kern="1200" spc="-50" baseline="0" dirty="0">
                <a:solidFill>
                  <a:schemeClr val="tx1"/>
                </a:solidFill>
                <a:latin typeface="+mn-lt"/>
                <a:ea typeface="+mn-ea"/>
                <a:cs typeface="+mn-cs"/>
              </a:defRPr>
            </a:lvl2pPr>
            <a:lvl3pPr marL="488950" indent="-285750">
              <a:spcBef>
                <a:spcPts val="1500"/>
              </a:spcBef>
              <a:tabLst/>
              <a:defRPr lang="en-US" sz="1800" kern="1200" spc="-50" dirty="0">
                <a:solidFill>
                  <a:schemeClr val="tx1"/>
                </a:solidFill>
                <a:latin typeface="+mn-lt"/>
                <a:ea typeface="+mn-ea"/>
                <a:cs typeface="+mn-cs"/>
              </a:defRPr>
            </a:lvl3pPr>
            <a:lvl4pPr marL="711200" indent="-285750">
              <a:spcBef>
                <a:spcPts val="1500"/>
              </a:spcBef>
              <a:tabLst/>
              <a:defRPr lang="en-US" sz="1800" kern="1200" spc="-50" dirty="0">
                <a:solidFill>
                  <a:schemeClr val="tx1"/>
                </a:solidFill>
                <a:latin typeface="+mn-lt"/>
                <a:ea typeface="+mn-ea"/>
                <a:cs typeface="+mn-cs"/>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Text Placeholder 1">
            <a:extLst>
              <a:ext uri="{FF2B5EF4-FFF2-40B4-BE49-F238E27FC236}">
                <a16:creationId xmlns:a16="http://schemas.microsoft.com/office/drawing/2014/main" id="{53F3187A-2614-760F-3890-5754D01EFA61}"/>
              </a:ext>
              <a:ext uri="{C183D7F6-B498-43B3-948B-1728B52AA6E4}">
                <adec:decorative xmlns:adec="http://schemas.microsoft.com/office/drawing/2017/decorative" val="1"/>
              </a:ext>
            </a:extLst>
          </p:cNvPr>
          <p:cNvSpPr txBox="1">
            <a:spLocks/>
          </p:cNvSpPr>
          <p:nvPr userDrawn="1"/>
        </p:nvSpPr>
        <p:spPr>
          <a:xfrm>
            <a:off x="9635319" y="713125"/>
            <a:ext cx="2020746" cy="350838"/>
          </a:xfrm>
          <a:prstGeom prst="rect">
            <a:avLst/>
          </a:prstGeom>
        </p:spPr>
        <p:txBody>
          <a:bodyPr lIns="0" tIns="0" rIns="0" bIns="0" anchor="ctr"/>
          <a:lstStyle>
            <a:lvl1pPr marL="0" indent="0" algn="l" defTabSz="912813" rtl="0" fontAlgn="base">
              <a:lnSpc>
                <a:spcPct val="90000"/>
              </a:lnSpc>
              <a:spcBef>
                <a:spcPts val="1000"/>
              </a:spcBef>
              <a:spcAft>
                <a:spcPct val="0"/>
              </a:spcAft>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lgn="l" defTabSz="912813" rtl="0" fontAlgn="base">
              <a:lnSpc>
                <a:spcPct val="90000"/>
              </a:lnSpc>
              <a:spcBef>
                <a:spcPts val="500"/>
              </a:spcBef>
              <a:spcAft>
                <a:spcPct val="0"/>
              </a:spcAft>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eaLnBrk="1" hangingPunct="1"/>
            <a:r>
              <a:rPr lang="en-US" sz="1600" b="1" kern="1200" spc="0" baseline="0">
                <a:solidFill>
                  <a:schemeClr val="accent3"/>
                </a:solidFill>
                <a:latin typeface="+mn-lt"/>
                <a:ea typeface="+mn-ea"/>
                <a:cs typeface="+mn-cs"/>
              </a:rPr>
              <a:t>Facilitator Notes</a:t>
            </a:r>
          </a:p>
        </p:txBody>
      </p:sp>
    </p:spTree>
    <p:extLst>
      <p:ext uri="{BB962C8B-B14F-4D97-AF65-F5344CB8AC3E}">
        <p14:creationId xmlns:p14="http://schemas.microsoft.com/office/powerpoint/2010/main" val="3455261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MM_QUOTE_SCENARIO">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182C16C-4626-5847-8464-E03ED5B421F1}"/>
              </a:ext>
            </a:extLst>
          </p:cNvPr>
          <p:cNvSpPr/>
          <p:nvPr userDrawn="1"/>
        </p:nvSpPr>
        <p:spPr>
          <a:xfrm>
            <a:off x="533399" y="1689904"/>
            <a:ext cx="11113325" cy="410129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16" name="Content Placeholder 5">
            <a:extLst>
              <a:ext uri="{FF2B5EF4-FFF2-40B4-BE49-F238E27FC236}">
                <a16:creationId xmlns:a16="http://schemas.microsoft.com/office/drawing/2014/main" id="{71AD8F1D-C5DD-8C4F-9492-DA6FF0373C35}"/>
              </a:ext>
            </a:extLst>
          </p:cNvPr>
          <p:cNvSpPr>
            <a:spLocks noGrp="1"/>
          </p:cNvSpPr>
          <p:nvPr>
            <p:ph sz="quarter" idx="28"/>
          </p:nvPr>
        </p:nvSpPr>
        <p:spPr>
          <a:xfrm>
            <a:off x="521525" y="860499"/>
            <a:ext cx="11125200" cy="860514"/>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p:txBody>
      </p:sp>
      <p:cxnSp>
        <p:nvCxnSpPr>
          <p:cNvPr id="20" name="Straight Connector 19">
            <a:extLst>
              <a:ext uri="{FF2B5EF4-FFF2-40B4-BE49-F238E27FC236}">
                <a16:creationId xmlns:a16="http://schemas.microsoft.com/office/drawing/2014/main" id="{BD03BC27-55BF-2B4F-BDD3-11CED4D0F1DC}"/>
              </a:ext>
            </a:extLst>
          </p:cNvPr>
          <p:cNvCxnSpPr>
            <a:cxnSpLocks/>
          </p:cNvCxnSpPr>
          <p:nvPr userDrawn="1"/>
        </p:nvCxnSpPr>
        <p:spPr>
          <a:xfrm>
            <a:off x="8128857" y="2152891"/>
            <a:ext cx="0" cy="337980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575C8E9C-4929-4A46-816D-E1A314221AE1}"/>
              </a:ext>
            </a:extLst>
          </p:cNvPr>
          <p:cNvSpPr>
            <a:spLocks noGrp="1"/>
          </p:cNvSpPr>
          <p:nvPr>
            <p:ph type="body" sz="quarter" idx="33"/>
          </p:nvPr>
        </p:nvSpPr>
        <p:spPr>
          <a:xfrm>
            <a:off x="8378220"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a:t>Click to edit Master text styles</a:t>
            </a:r>
          </a:p>
          <a:p>
            <a:pPr lvl="1"/>
            <a:r>
              <a:rPr lang="en-US"/>
              <a:t>Second level</a:t>
            </a:r>
          </a:p>
        </p:txBody>
      </p:sp>
      <p:sp>
        <p:nvSpPr>
          <p:cNvPr id="12" name="Content Placeholder 2">
            <a:extLst>
              <a:ext uri="{FF2B5EF4-FFF2-40B4-BE49-F238E27FC236}">
                <a16:creationId xmlns:a16="http://schemas.microsoft.com/office/drawing/2014/main" id="{5F1C9D71-74AB-A54D-972C-DF17B63CA200}"/>
              </a:ext>
            </a:extLst>
          </p:cNvPr>
          <p:cNvSpPr>
            <a:spLocks noGrp="1"/>
          </p:cNvSpPr>
          <p:nvPr>
            <p:ph sz="quarter" idx="34"/>
          </p:nvPr>
        </p:nvSpPr>
        <p:spPr>
          <a:xfrm>
            <a:off x="769620" y="2024442"/>
            <a:ext cx="6679692" cy="3522917"/>
          </a:xfrm>
          <a:prstGeom prst="rect">
            <a:avLst/>
          </a:prstGeom>
        </p:spPr>
        <p:txBody>
          <a:bodyPr/>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lnSpc>
                <a:spcPct val="100000"/>
              </a:lnSpc>
              <a:spcBef>
                <a:spcPts val="800"/>
              </a:spcBef>
              <a:buNone/>
              <a:tabLst/>
              <a:defRPr sz="1600" spc="-40" baseline="0"/>
            </a:lvl4pPr>
            <a:lvl5pPr marL="9525" indent="0">
              <a:lnSpc>
                <a:spcPct val="100000"/>
              </a:lnSpc>
              <a:spcBef>
                <a:spcPts val="600"/>
              </a:spcBef>
              <a:buNone/>
              <a:tabLst/>
              <a:defRPr sz="1400" spc="-40" baseline="0"/>
            </a:lvl5pPr>
            <a:lvl6pPr marL="9525" indent="0">
              <a:buNone/>
              <a:tabLst/>
              <a:defRPr sz="1300"/>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 level</a:t>
            </a:r>
          </a:p>
        </p:txBody>
      </p:sp>
    </p:spTree>
    <p:extLst>
      <p:ext uri="{BB962C8B-B14F-4D97-AF65-F5344CB8AC3E}">
        <p14:creationId xmlns:p14="http://schemas.microsoft.com/office/powerpoint/2010/main" val="3542331294"/>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MM_3 COLUMN_BULLETS">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77800" indent="-219075">
              <a:buNone/>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14EF34CB-FF71-AC43-AA62-86C501065BE8}"/>
              </a:ext>
            </a:extLst>
          </p:cNvPr>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a:t>Fourth level</a:t>
            </a:r>
          </a:p>
        </p:txBody>
      </p:sp>
      <p:sp>
        <p:nvSpPr>
          <p:cNvPr id="12" name="Text Placeholder 6">
            <a:extLst>
              <a:ext uri="{FF2B5EF4-FFF2-40B4-BE49-F238E27FC236}">
                <a16:creationId xmlns:a16="http://schemas.microsoft.com/office/drawing/2014/main" id="{53BB4C6B-9D3F-9447-91B8-482EA0139A6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33019241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HMM_STANDARD_BRACKET_TEXT_BOX_BULLETS">
    <p:spTree>
      <p:nvGrpSpPr>
        <p:cNvPr id="1" name=""/>
        <p:cNvGrpSpPr/>
        <p:nvPr/>
      </p:nvGrpSpPr>
      <p:grpSpPr>
        <a:xfrm>
          <a:off x="0" y="0"/>
          <a:ext cx="0" cy="0"/>
          <a:chOff x="0" y="0"/>
          <a:chExt cx="0" cy="0"/>
        </a:xfrm>
      </p:grpSpPr>
      <p:sp>
        <p:nvSpPr>
          <p:cNvPr id="2" name="Title 7">
            <a:extLst>
              <a:ext uri="{FF2B5EF4-FFF2-40B4-BE49-F238E27FC236}">
                <a16:creationId xmlns:a16="http://schemas.microsoft.com/office/drawing/2014/main" id="{D6AB4F36-B75C-334E-04AE-B274018A37FA}"/>
              </a:ext>
            </a:extLst>
          </p:cNvPr>
          <p:cNvSpPr txBox="1">
            <a:spLocks noGrp="1"/>
          </p:cNvSpPr>
          <p:nvPr>
            <p:ph type="title"/>
          </p:nvPr>
        </p:nvSpPr>
        <p:spPr>
          <a:xfrm>
            <a:off x="521528" y="838541"/>
            <a:ext cx="11125203" cy="412540"/>
          </a:xfrm>
          <a:prstGeom prst="rect">
            <a:avLst/>
          </a:prstGeom>
          <a:noFill/>
          <a:ln>
            <a:noFill/>
          </a:ln>
        </p:spPr>
        <p:txBody>
          <a:bodyPr vert="horz" wrap="square" lIns="0" tIns="0" rIns="0" bIns="0" anchor="t" anchorCtr="0" compatLnSpc="1">
            <a:noAutofit/>
          </a:bodyPr>
          <a:lstStyle>
            <a:lvl1pPr marL="0" marR="0" lvl="0" indent="0" defTabSz="912808" fontAlgn="auto">
              <a:spcBef>
                <a:spcPts val="1000"/>
              </a:spcBef>
              <a:spcAft>
                <a:spcPts val="0"/>
              </a:spcAft>
              <a:tabLst/>
              <a:defRPr lang="en-US" sz="3000" b="1" i="0" u="none" strike="noStrike" cap="none" spc="-130" baseline="0">
                <a:solidFill>
                  <a:srgbClr val="000000"/>
                </a:solidFill>
                <a:uFillTx/>
                <a:latin typeface="Arial"/>
              </a:defRPr>
            </a:lvl1pPr>
          </a:lstStyle>
          <a:p>
            <a:pPr lvl="0"/>
            <a:r>
              <a:rPr lang="en-US"/>
              <a:t>Click to edit Master title style</a:t>
            </a:r>
          </a:p>
        </p:txBody>
      </p:sp>
      <p:sp>
        <p:nvSpPr>
          <p:cNvPr id="3" name="Content Placeholder 3">
            <a:extLst>
              <a:ext uri="{FF2B5EF4-FFF2-40B4-BE49-F238E27FC236}">
                <a16:creationId xmlns:a16="http://schemas.microsoft.com/office/drawing/2014/main" id="{67DE68D6-3A03-A2C9-74EF-A984D3AC41C7}"/>
              </a:ext>
            </a:extLst>
          </p:cNvPr>
          <p:cNvSpPr txBox="1">
            <a:spLocks noGrp="1"/>
          </p:cNvSpPr>
          <p:nvPr>
            <p:ph sz="quarter" idx="4294967295"/>
          </p:nvPr>
        </p:nvSpPr>
        <p:spPr>
          <a:xfrm>
            <a:off x="521528" y="1342083"/>
            <a:ext cx="11125203" cy="698830"/>
          </a:xfrm>
          <a:prstGeom prst="rect">
            <a:avLst/>
          </a:prstGeom>
          <a:noFill/>
          <a:ln>
            <a:noFill/>
          </a:ln>
        </p:spPr>
        <p:txBody>
          <a:bodyPr vert="horz" wrap="square" lIns="0" tIns="0" rIns="0" bIns="0" anchor="t" anchorCtr="0" compatLnSpc="1">
            <a:noAutofit/>
          </a:bodyPr>
          <a:lstStyle>
            <a:lvl1pPr marL="0" marR="0" lvl="0" indent="0" defTabSz="912808" fontAlgn="auto">
              <a:spcBef>
                <a:spcPts val="400"/>
              </a:spcBef>
              <a:spcAft>
                <a:spcPts val="0"/>
              </a:spcAft>
              <a:buNone/>
              <a:tabLst/>
              <a:defRPr lang="en-US" sz="3000" b="0" i="0" u="none" strike="noStrike" cap="none" spc="-130" baseline="0">
                <a:solidFill>
                  <a:srgbClr val="000000"/>
                </a:solidFill>
                <a:uFillTx/>
                <a:latin typeface="Arial"/>
              </a:defRPr>
            </a:lvl1pPr>
          </a:lstStyle>
          <a:p>
            <a:pPr lvl="0"/>
            <a:r>
              <a:rPr lang="en-US"/>
              <a:t>Click to edit Second level</a:t>
            </a:r>
          </a:p>
        </p:txBody>
      </p:sp>
      <p:sp>
        <p:nvSpPr>
          <p:cNvPr id="4" name="Text Placeholder 3">
            <a:extLst>
              <a:ext uri="{FF2B5EF4-FFF2-40B4-BE49-F238E27FC236}">
                <a16:creationId xmlns:a16="http://schemas.microsoft.com/office/drawing/2014/main" id="{712A5BEA-9274-B52A-D409-AAEB9B8CBE03}"/>
              </a:ext>
            </a:extLst>
          </p:cNvPr>
          <p:cNvSpPr txBox="1">
            <a:spLocks noGrp="1"/>
          </p:cNvSpPr>
          <p:nvPr>
            <p:ph type="body" sz="quarter" idx="4294967295"/>
          </p:nvPr>
        </p:nvSpPr>
        <p:spPr>
          <a:xfrm>
            <a:off x="544516" y="2837657"/>
            <a:ext cx="2955468" cy="1875096"/>
          </a:xfrm>
          <a:prstGeom prst="rect">
            <a:avLst/>
          </a:prstGeom>
          <a:noFill/>
          <a:ln>
            <a:noFill/>
          </a:ln>
        </p:spPr>
        <p:txBody>
          <a:bodyPr vert="horz" wrap="square" lIns="0" tIns="0" rIns="0" bIns="0" anchor="t" anchorCtr="0" compatLnSpc="1">
            <a:noAutofit/>
          </a:bodyPr>
          <a:lstStyle>
            <a:lvl1pPr marL="0" marR="0" lvl="0" indent="0" defTabSz="912808" fontAlgn="auto">
              <a:spcAft>
                <a:spcPts val="0"/>
              </a:spcAft>
              <a:buNone/>
              <a:tabLst/>
              <a:defRPr lang="en-US" sz="2400" b="1" i="0" u="none" strike="noStrike" cap="none" spc="-30" baseline="0">
                <a:solidFill>
                  <a:srgbClr val="000000"/>
                </a:solidFill>
                <a:uFillTx/>
                <a:latin typeface="Arial"/>
              </a:defRPr>
            </a:lvl1pPr>
          </a:lstStyle>
          <a:p>
            <a:pPr lvl="0"/>
            <a:r>
              <a:rPr lang="en-US"/>
              <a:t>Click to edit Master text styles</a:t>
            </a:r>
          </a:p>
        </p:txBody>
      </p:sp>
      <p:sp>
        <p:nvSpPr>
          <p:cNvPr id="5" name="Text Placeholder 9">
            <a:extLst>
              <a:ext uri="{FF2B5EF4-FFF2-40B4-BE49-F238E27FC236}">
                <a16:creationId xmlns:a16="http://schemas.microsoft.com/office/drawing/2014/main" id="{84A34698-FD66-A1C7-1DC1-0F07E672CF49}"/>
              </a:ext>
            </a:extLst>
          </p:cNvPr>
          <p:cNvSpPr txBox="1">
            <a:spLocks noGrp="1"/>
          </p:cNvSpPr>
          <p:nvPr>
            <p:ph type="body" sz="quarter" idx="4294967295"/>
          </p:nvPr>
        </p:nvSpPr>
        <p:spPr>
          <a:xfrm>
            <a:off x="4305306" y="2258028"/>
            <a:ext cx="7342183" cy="3533168"/>
          </a:xfrm>
          <a:prstGeom prst="rect">
            <a:avLst/>
          </a:prstGeom>
          <a:noFill/>
          <a:ln>
            <a:noFill/>
          </a:ln>
        </p:spPr>
        <p:txBody>
          <a:bodyPr vert="horz" wrap="square" lIns="0" tIns="0" rIns="0" bIns="0" anchor="t" anchorCtr="0" compatLnSpc="1">
            <a:noAutofit/>
          </a:bodyPr>
          <a:lstStyle>
            <a:lvl1pPr marL="342900" marR="0" lvl="0" indent="-342900" defTabSz="912808" fontAlgn="auto">
              <a:spcAft>
                <a:spcPts val="0"/>
              </a:spcAft>
              <a:buSzPct val="100000"/>
              <a:buFont typeface="Arial" pitchFamily="34"/>
              <a:tabLst/>
              <a:defRPr lang="en-US" sz="2000" b="0" i="0" u="none" strike="noStrike" cap="none" spc="0" baseline="0">
                <a:solidFill>
                  <a:srgbClr val="000000"/>
                </a:solidFill>
                <a:uFillTx/>
                <a:latin typeface="Arial"/>
              </a:defRPr>
            </a:lvl1pPr>
            <a:lvl2pPr marL="754059" marR="0" lvl="1" indent="-352428" defTabSz="912808" fontAlgn="auto">
              <a:spcBef>
                <a:spcPts val="1000"/>
              </a:spcBef>
              <a:spcAft>
                <a:spcPts val="0"/>
              </a:spcAft>
              <a:buSzPct val="100000"/>
              <a:buFont typeface="Arial" pitchFamily="34"/>
              <a:tabLst/>
              <a:defRPr lang="en-US" sz="1800" b="0" i="0" u="none" strike="noStrike" cap="none" spc="0" baseline="0">
                <a:solidFill>
                  <a:srgbClr val="000000"/>
                </a:solidFill>
                <a:uFillTx/>
                <a:latin typeface="Arial"/>
              </a:defRPr>
            </a:lvl2pPr>
          </a:lstStyle>
          <a:p>
            <a:pPr lvl="0"/>
            <a:r>
              <a:rPr lang="en-US"/>
              <a:t>Click to edit Master text styles</a:t>
            </a:r>
          </a:p>
          <a:p>
            <a:pPr lvl="1"/>
            <a:r>
              <a:rPr lang="en-US"/>
              <a:t>Second level</a:t>
            </a:r>
          </a:p>
        </p:txBody>
      </p:sp>
      <p:cxnSp>
        <p:nvCxnSpPr>
          <p:cNvPr id="6" name="Straight Connector 4">
            <a:extLst>
              <a:ext uri="{FF2B5EF4-FFF2-40B4-BE49-F238E27FC236}">
                <a16:creationId xmlns:a16="http://schemas.microsoft.com/office/drawing/2014/main" id="{00447A34-F92A-F601-0BD6-6099BCA3CB81}"/>
              </a:ext>
            </a:extLst>
          </p:cNvPr>
          <p:cNvCxnSpPr/>
          <p:nvPr/>
        </p:nvCxnSpPr>
        <p:spPr>
          <a:xfrm>
            <a:off x="4076696" y="2040913"/>
            <a:ext cx="0" cy="3750283"/>
          </a:xfrm>
          <a:prstGeom prst="straightConnector1">
            <a:avLst/>
          </a:prstGeom>
          <a:noFill/>
          <a:ln w="38103" cap="flat">
            <a:solidFill>
              <a:srgbClr val="9BD7EE"/>
            </a:solidFill>
            <a:prstDash val="solid"/>
            <a:miter/>
          </a:ln>
        </p:spPr>
      </p:cxnSp>
      <p:sp>
        <p:nvSpPr>
          <p:cNvPr id="7" name="Picture Placeholder 10" descr="&quot;&quot;">
            <a:extLst>
              <a:ext uri="{FF2B5EF4-FFF2-40B4-BE49-F238E27FC236}">
                <a16:creationId xmlns:a16="http://schemas.microsoft.com/office/drawing/2014/main" id="{24424D1B-4A14-12AF-B805-03D00BDA3DD7}"/>
              </a:ext>
            </a:extLst>
          </p:cNvPr>
          <p:cNvSpPr txBox="1">
            <a:spLocks noGrp="1"/>
          </p:cNvSpPr>
          <p:nvPr>
            <p:ph type="pic" sz="quarter" idx="4294967295"/>
          </p:nvPr>
        </p:nvSpPr>
        <p:spPr>
          <a:xfrm>
            <a:off x="538014" y="1956578"/>
            <a:ext cx="698830" cy="783777"/>
          </a:xfrm>
          <a:prstGeom prst="rect">
            <a:avLst/>
          </a:prstGeom>
          <a:noFill/>
          <a:ln>
            <a:noFill/>
          </a:ln>
        </p:spPr>
        <p:txBody>
          <a:bodyPr vert="horz" wrap="square" lIns="91440" tIns="45720" rIns="91440" bIns="45720" anchor="ctr" anchorCtr="1" compatLnSpc="1">
            <a:noAutofit/>
          </a:bodyPr>
          <a:lstStyle>
            <a:lvl1pPr marL="0" marR="0" lvl="0" indent="0" algn="ctr" defTabSz="912808" fontAlgn="auto">
              <a:spcAft>
                <a:spcPts val="0"/>
              </a:spcAft>
              <a:buNone/>
              <a:tabLst/>
              <a:defRPr lang="en-US" sz="1400" b="1" i="0" u="none" strike="noStrike" cap="none" spc="0" baseline="0">
                <a:solidFill>
                  <a:srgbClr val="000000"/>
                </a:solidFill>
                <a:uFillTx/>
                <a:latin typeface="Arial"/>
              </a:defRPr>
            </a:lvl1pPr>
          </a:lstStyle>
          <a:p>
            <a:pPr lvl="0"/>
            <a:r>
              <a:rPr lang="en-US"/>
              <a:t>Icon</a:t>
            </a:r>
          </a:p>
        </p:txBody>
      </p:sp>
      <p:sp>
        <p:nvSpPr>
          <p:cNvPr id="8" name="Text Placeholder 6">
            <a:extLst>
              <a:ext uri="{FF2B5EF4-FFF2-40B4-BE49-F238E27FC236}">
                <a16:creationId xmlns:a16="http://schemas.microsoft.com/office/drawing/2014/main" id="{642D7B4E-4C4C-92D5-A19F-92D5D097BE9A}"/>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47058321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MM_CL_TITLE_END">
    <p:spTree>
      <p:nvGrpSpPr>
        <p:cNvPr id="1" name=""/>
        <p:cNvGrpSpPr/>
        <p:nvPr/>
      </p:nvGrpSpPr>
      <p:grpSpPr>
        <a:xfrm>
          <a:off x="0" y="0"/>
          <a:ext cx="0" cy="0"/>
          <a:chOff x="0" y="0"/>
          <a:chExt cx="0" cy="0"/>
        </a:xfrm>
      </p:grpSpPr>
      <p:pic>
        <p:nvPicPr>
          <p:cNvPr id="5" name="Graphic 1">
            <a:extLst>
              <a:ext uri="{FF2B5EF4-FFF2-40B4-BE49-F238E27FC236}">
                <a16:creationId xmlns:a16="http://schemas.microsoft.com/office/drawing/2014/main" id="{E31007E0-21E2-8450-212A-DC4AD1078791}"/>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549275" y="785813"/>
            <a:ext cx="2943225" cy="203200"/>
          </a:xfrm>
          <a:prstGeom prst="rect">
            <a:avLst/>
          </a:prstGeom>
        </p:spPr>
      </p:pic>
      <p:grpSp>
        <p:nvGrpSpPr>
          <p:cNvPr id="2" name="Group 2">
            <a:extLst>
              <a:ext uri="{FF2B5EF4-FFF2-40B4-BE49-F238E27FC236}">
                <a16:creationId xmlns:a16="http://schemas.microsoft.com/office/drawing/2014/main" id="{205F7906-711F-0BD2-8B7E-E01DD57C0B99}"/>
              </a:ext>
              <a:ext uri="{C183D7F6-B498-43B3-948B-1728B52AA6E4}">
                <adec:decorative xmlns:adec="http://schemas.microsoft.com/office/drawing/2017/decorative" val="1"/>
              </a:ext>
            </a:extLst>
          </p:cNvPr>
          <p:cNvGrpSpPr>
            <a:grpSpLocks/>
          </p:cNvGrpSpPr>
          <p:nvPr/>
        </p:nvGrpSpPr>
        <p:grpSpPr bwMode="auto">
          <a:xfrm>
            <a:off x="533400" y="638175"/>
            <a:ext cx="11125200" cy="5467350"/>
            <a:chOff x="533400" y="637830"/>
            <a:chExt cx="5435600" cy="5467047"/>
          </a:xfrm>
        </p:grpSpPr>
        <p:cxnSp>
          <p:nvCxnSpPr>
            <p:cNvPr id="3" name="Straight Connector 2">
              <a:extLst>
                <a:ext uri="{FF2B5EF4-FFF2-40B4-BE49-F238E27FC236}">
                  <a16:creationId xmlns:a16="http://schemas.microsoft.com/office/drawing/2014/main" id="{4DBFC781-08FB-8543-1F1A-B0838E628604}"/>
                </a:ext>
                <a:ext uri="{C183D7F6-B498-43B3-948B-1728B52AA6E4}">
                  <adec:decorative xmlns:adec="http://schemas.microsoft.com/office/drawing/2017/decorative" val="1"/>
                </a:ext>
              </a:extLst>
            </p:cNvPr>
            <p:cNvCxnSpPr>
              <a:cxnSpLocks/>
            </p:cNvCxnSpPr>
            <p:nvPr/>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CE151CD0-2B28-110A-7985-732CA3BDCBC7}"/>
                </a:ext>
                <a:ext uri="{C183D7F6-B498-43B3-948B-1728B52AA6E4}">
                  <adec:decorative xmlns:adec="http://schemas.microsoft.com/office/drawing/2017/decorative" val="1"/>
                </a:ext>
              </a:extLst>
            </p:cNvPr>
            <p:cNvCxnSpPr>
              <a:cxnSpLocks/>
            </p:cNvCxnSpPr>
            <p:nvPr/>
          </p:nvCxnSpPr>
          <p:spPr>
            <a:xfrm>
              <a:off x="543483" y="6104877"/>
              <a:ext cx="5425517"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7" name="Title 6">
            <a:extLst>
              <a:ext uri="{FF2B5EF4-FFF2-40B4-BE49-F238E27FC236}">
                <a16:creationId xmlns:a16="http://schemas.microsoft.com/office/drawing/2014/main" id="{B85DA50B-463D-3CC6-D0F8-6C0F8335FA5D}"/>
              </a:ext>
            </a:extLst>
          </p:cNvPr>
          <p:cNvSpPr>
            <a:spLocks noGrp="1"/>
          </p:cNvSpPr>
          <p:nvPr>
            <p:ph type="title"/>
          </p:nvPr>
        </p:nvSpPr>
        <p:spPr>
          <a:xfrm>
            <a:off x="528637" y="2685121"/>
            <a:ext cx="5135564" cy="3053668"/>
          </a:xfrm>
          <a:prstGeom prst="rect">
            <a:avLst/>
          </a:prstGeom>
        </p:spPr>
        <p:txBody>
          <a:bodyPr lIns="0" tIns="0" rIns="0" bIns="0"/>
          <a:lstStyle>
            <a:lvl1pPr>
              <a:defRPr lang="en-US" sz="6000" b="1" kern="1200" spc="-100" baseline="0" dirty="0">
                <a:solidFill>
                  <a:schemeClr val="tx1"/>
                </a:solidFill>
                <a:latin typeface="Arial" panose="020B0604020202020204" pitchFamily="34" charset="0"/>
                <a:ea typeface="+mn-ea"/>
                <a:cs typeface="Arial" panose="020B0604020202020204" pitchFamily="34" charset="0"/>
              </a:defRPr>
            </a:lvl1pPr>
          </a:lstStyle>
          <a:p>
            <a:pPr marL="9260" lvl="0" indent="0" algn="l" defTabSz="760413" rtl="0" eaLnBrk="1" fontAlgn="base" hangingPunct="1">
              <a:lnSpc>
                <a:spcPct val="90000"/>
              </a:lnSpc>
              <a:spcBef>
                <a:spcPts val="0"/>
              </a:spcBef>
              <a:spcAft>
                <a:spcPct val="0"/>
              </a:spcAft>
              <a:buFont typeface="Arial" panose="020B0604020202020204" pitchFamily="34" charset="0"/>
              <a:buNone/>
              <a:tabLst/>
            </a:pPr>
            <a:r>
              <a:rPr lang="en-US"/>
              <a:t>Click to edit Master title style</a:t>
            </a:r>
          </a:p>
        </p:txBody>
      </p:sp>
      <p:cxnSp>
        <p:nvCxnSpPr>
          <p:cNvPr id="6" name="Straight Connector 3">
            <a:extLst>
              <a:ext uri="{FF2B5EF4-FFF2-40B4-BE49-F238E27FC236}">
                <a16:creationId xmlns:a16="http://schemas.microsoft.com/office/drawing/2014/main" id="{FA30C3EB-AAE0-1AD9-7D91-7AD74FD5B87C}"/>
              </a:ext>
              <a:ext uri="{C183D7F6-B498-43B3-948B-1728B52AA6E4}">
                <adec:decorative xmlns:adec="http://schemas.microsoft.com/office/drawing/2017/decorative" val="1"/>
              </a:ext>
            </a:extLst>
          </p:cNvPr>
          <p:cNvCxnSpPr>
            <a:cxnSpLocks/>
          </p:cNvCxnSpPr>
          <p:nvPr/>
        </p:nvCxnSpPr>
        <p:spPr>
          <a:xfrm>
            <a:off x="544513" y="1119188"/>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Picture Placeholder 5">
            <a:extLst>
              <a:ext uri="{C183D7F6-B498-43B3-948B-1728B52AA6E4}">
                <adec:decorative xmlns:adec="http://schemas.microsoft.com/office/drawing/2017/decorative" val="1"/>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2340822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HMM_ONE COL_TEXT FILL IN">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481CF21E-21DD-DCF8-864E-F2915BD7DAA7}"/>
              </a:ext>
            </a:extLst>
          </p:cNvPr>
          <p:cNvSpPr txBox="1">
            <a:spLocks noGrp="1"/>
          </p:cNvSpPr>
          <p:nvPr>
            <p:ph type="title"/>
          </p:nvPr>
        </p:nvSpPr>
        <p:spPr>
          <a:xfrm>
            <a:off x="521528" y="838541"/>
            <a:ext cx="11125203" cy="412540"/>
          </a:xfrm>
          <a:prstGeom prst="rect">
            <a:avLst/>
          </a:prstGeom>
          <a:noFill/>
          <a:ln>
            <a:noFill/>
          </a:ln>
        </p:spPr>
        <p:txBody>
          <a:bodyPr vert="horz" wrap="square" lIns="0" tIns="0" rIns="0" bIns="0" anchor="t" anchorCtr="0" compatLnSpc="1">
            <a:noAutofit/>
          </a:bodyPr>
          <a:lstStyle>
            <a:lvl1pPr marL="0" marR="0" lvl="0" indent="0" defTabSz="912808" fontAlgn="auto">
              <a:spcBef>
                <a:spcPts val="1000"/>
              </a:spcBef>
              <a:spcAft>
                <a:spcPts val="0"/>
              </a:spcAft>
              <a:tabLst/>
              <a:defRPr lang="en-US" sz="3000" b="1" i="0" u="none" strike="noStrike" cap="none" spc="-130" baseline="0">
                <a:solidFill>
                  <a:srgbClr val="000000"/>
                </a:solidFill>
                <a:uFillTx/>
                <a:latin typeface="Arial"/>
              </a:defRPr>
            </a:lvl1pPr>
          </a:lstStyle>
          <a:p>
            <a:pPr lvl="0"/>
            <a:r>
              <a:rPr lang="en-US"/>
              <a:t>Click to edit Master title style</a:t>
            </a:r>
          </a:p>
        </p:txBody>
      </p:sp>
      <p:sp>
        <p:nvSpPr>
          <p:cNvPr id="3" name="Content Placeholder 4">
            <a:extLst>
              <a:ext uri="{FF2B5EF4-FFF2-40B4-BE49-F238E27FC236}">
                <a16:creationId xmlns:a16="http://schemas.microsoft.com/office/drawing/2014/main" id="{1B3E7A0A-2813-4B35-FB25-9F5988871B67}"/>
              </a:ext>
            </a:extLst>
          </p:cNvPr>
          <p:cNvSpPr txBox="1">
            <a:spLocks noGrp="1"/>
          </p:cNvSpPr>
          <p:nvPr>
            <p:ph sz="quarter" idx="4294967295"/>
          </p:nvPr>
        </p:nvSpPr>
        <p:spPr>
          <a:xfrm>
            <a:off x="521528" y="1342083"/>
            <a:ext cx="11125203" cy="645100"/>
          </a:xfrm>
          <a:prstGeom prst="rect">
            <a:avLst/>
          </a:prstGeom>
          <a:noFill/>
          <a:ln>
            <a:noFill/>
          </a:ln>
        </p:spPr>
        <p:txBody>
          <a:bodyPr vert="horz" wrap="square" lIns="0" tIns="0" rIns="0" bIns="0" anchor="t" anchorCtr="0" compatLnSpc="1">
            <a:noAutofit/>
          </a:bodyPr>
          <a:lstStyle>
            <a:lvl1pPr marL="0" marR="0" lvl="0" indent="0" defTabSz="912808" fontAlgn="auto">
              <a:spcBef>
                <a:spcPts val="400"/>
              </a:spcBef>
              <a:spcAft>
                <a:spcPts val="0"/>
              </a:spcAft>
              <a:buNone/>
              <a:tabLst/>
              <a:defRPr lang="en-US" sz="3000" b="0" i="0" u="none" strike="noStrike" cap="none" spc="-130" baseline="0">
                <a:solidFill>
                  <a:srgbClr val="000000"/>
                </a:solidFill>
                <a:uFillTx/>
                <a:latin typeface="Arial"/>
              </a:defRPr>
            </a:lvl1pPr>
          </a:lstStyle>
          <a:p>
            <a:pPr lvl="0"/>
            <a:r>
              <a:rPr lang="en-US"/>
              <a:t>Click to edit Second level</a:t>
            </a:r>
          </a:p>
        </p:txBody>
      </p:sp>
      <p:sp>
        <p:nvSpPr>
          <p:cNvPr id="4" name="Rectangle 23">
            <a:extLst>
              <a:ext uri="{FF2B5EF4-FFF2-40B4-BE49-F238E27FC236}">
                <a16:creationId xmlns:a16="http://schemas.microsoft.com/office/drawing/2014/main" id="{B7708F7C-4B26-098E-287E-B9C0B825EDF6}"/>
              </a:ext>
            </a:extLst>
          </p:cNvPr>
          <p:cNvSpPr/>
          <p:nvPr/>
        </p:nvSpPr>
        <p:spPr>
          <a:xfrm>
            <a:off x="539752" y="1993163"/>
            <a:ext cx="11100047" cy="437238"/>
          </a:xfrm>
          <a:prstGeom prst="rect">
            <a:avLst/>
          </a:prstGeom>
          <a:solidFill>
            <a:srgbClr val="2556A5"/>
          </a:solidFill>
          <a:ln cap="flat">
            <a:noFill/>
            <a:prstDash val="solid"/>
          </a:ln>
        </p:spPr>
        <p:txBody>
          <a:bodyPr vert="horz" wrap="square" lIns="91440" tIns="45720" rIns="91440" bIns="45720" anchor="ctr" anchorCtr="1" compatLnSpc="1">
            <a:noAutofit/>
          </a:bodyPr>
          <a:lstStyle/>
          <a:p>
            <a:pPr marL="0" marR="0" lvl="0" indent="0" algn="ctr" defTabSz="912808"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sp>
        <p:nvSpPr>
          <p:cNvPr id="5" name="Text Placeholder 6">
            <a:extLst>
              <a:ext uri="{FF2B5EF4-FFF2-40B4-BE49-F238E27FC236}">
                <a16:creationId xmlns:a16="http://schemas.microsoft.com/office/drawing/2014/main" id="{DC7FC430-682F-65FD-EB28-F6B61644E0A5}"/>
              </a:ext>
            </a:extLst>
          </p:cNvPr>
          <p:cNvSpPr txBox="1">
            <a:spLocks noGrp="1"/>
          </p:cNvSpPr>
          <p:nvPr>
            <p:ph type="body" sz="quarter" idx="4294967295"/>
          </p:nvPr>
        </p:nvSpPr>
        <p:spPr>
          <a:xfrm>
            <a:off x="591507" y="1987548"/>
            <a:ext cx="10823624" cy="419096"/>
          </a:xfrm>
          <a:prstGeom prst="rect">
            <a:avLst/>
          </a:prstGeom>
          <a:noFill/>
          <a:ln>
            <a:noFill/>
          </a:ln>
        </p:spPr>
        <p:txBody>
          <a:bodyPr vert="horz" wrap="square" lIns="91440" tIns="45720" rIns="91440" bIns="45720" anchor="ctr" anchorCtr="0" compatLnSpc="1">
            <a:noAutofit/>
          </a:bodyPr>
          <a:lstStyle>
            <a:lvl1pPr marL="227008" marR="0" lvl="0" indent="-227008" defTabSz="912808" fontAlgn="auto">
              <a:spcAft>
                <a:spcPts val="0"/>
              </a:spcAft>
              <a:buNone/>
              <a:tabLst/>
              <a:defRPr lang="en-US" sz="2000" b="1" i="0" u="none" strike="noStrike" cap="none" spc="-30" baseline="0">
                <a:solidFill>
                  <a:srgbClr val="FFFFFF"/>
                </a:solidFill>
                <a:uFillTx/>
                <a:latin typeface="Arial"/>
              </a:defRPr>
            </a:lvl1pPr>
          </a:lstStyle>
          <a:p>
            <a:pPr lvl="0"/>
            <a:r>
              <a:rPr lang="en-US"/>
              <a:t>Click to edit Master text styles</a:t>
            </a:r>
          </a:p>
        </p:txBody>
      </p:sp>
      <p:sp>
        <p:nvSpPr>
          <p:cNvPr id="6" name="Rectangle 5">
            <a:extLst>
              <a:ext uri="{FF2B5EF4-FFF2-40B4-BE49-F238E27FC236}">
                <a16:creationId xmlns:a16="http://schemas.microsoft.com/office/drawing/2014/main" id="{D1D55319-BC0B-3824-94CA-2B290F530AA7}"/>
              </a:ext>
            </a:extLst>
          </p:cNvPr>
          <p:cNvSpPr/>
          <p:nvPr/>
        </p:nvSpPr>
        <p:spPr>
          <a:xfrm>
            <a:off x="525459" y="2407322"/>
            <a:ext cx="11114083" cy="3383874"/>
          </a:xfrm>
          <a:prstGeom prst="rect">
            <a:avLst/>
          </a:prstGeom>
          <a:solidFill>
            <a:srgbClr val="ECF0F3"/>
          </a:solidFill>
          <a:ln cap="flat">
            <a:noFill/>
            <a:prstDash val="solid"/>
          </a:ln>
        </p:spPr>
        <p:txBody>
          <a:bodyPr vert="horz" wrap="square" lIns="91440" tIns="45720" rIns="91440" bIns="45720" anchor="ctr" anchorCtr="1" compatLnSpc="1">
            <a:noAutofit/>
          </a:bodyPr>
          <a:lstStyle/>
          <a:p>
            <a:pPr marL="0" marR="0" lvl="0" indent="0" algn="ctr" defTabSz="9143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sp>
        <p:nvSpPr>
          <p:cNvPr id="7" name="Text Placeholder 28">
            <a:extLst>
              <a:ext uri="{FF2B5EF4-FFF2-40B4-BE49-F238E27FC236}">
                <a16:creationId xmlns:a16="http://schemas.microsoft.com/office/drawing/2014/main" id="{4020D0EC-C5C4-ECE4-92DF-882BABC719F2}"/>
              </a:ext>
            </a:extLst>
          </p:cNvPr>
          <p:cNvSpPr txBox="1">
            <a:spLocks noGrp="1"/>
          </p:cNvSpPr>
          <p:nvPr>
            <p:ph type="body" sz="quarter" idx="4294967295"/>
          </p:nvPr>
        </p:nvSpPr>
        <p:spPr>
          <a:xfrm>
            <a:off x="776289" y="2575928"/>
            <a:ext cx="10639428" cy="2999094"/>
          </a:xfrm>
          <a:prstGeom prst="rect">
            <a:avLst/>
          </a:prstGeom>
          <a:solidFill>
            <a:srgbClr val="FFFFFF"/>
          </a:solidFill>
          <a:ln>
            <a:noFill/>
          </a:ln>
        </p:spPr>
        <p:txBody>
          <a:bodyPr vert="horz" wrap="square" lIns="91440" tIns="91440" rIns="91440" bIns="91440" anchor="t" anchorCtr="0" compatLnSpc="1">
            <a:noAutofit/>
          </a:bodyPr>
          <a:lstStyle>
            <a:lvl1pPr marL="0" marR="0" lvl="0" indent="0" defTabSz="912808" fontAlgn="auto">
              <a:spcAft>
                <a:spcPts val="0"/>
              </a:spcAft>
              <a:buNone/>
              <a:tabLst/>
              <a:defRPr lang="en-US" sz="1800" b="0" i="0" u="none" strike="noStrike" cap="none" spc="0" baseline="0">
                <a:solidFill>
                  <a:srgbClr val="000000"/>
                </a:solidFill>
                <a:uFillTx/>
                <a:latin typeface="Arial"/>
              </a:defRPr>
            </a:lvl1pPr>
            <a:lvl2pPr marL="266703" marR="0" lvl="1" indent="-266703" defTabSz="912808" fontAlgn="auto">
              <a:spcBef>
                <a:spcPts val="1000"/>
              </a:spcBef>
              <a:spcAft>
                <a:spcPts val="0"/>
              </a:spcAft>
              <a:buSzPct val="100000"/>
              <a:buFont typeface="Arial" pitchFamily="34"/>
              <a:tabLst/>
              <a:defRPr lang="en-US" sz="1800" b="0" i="0" u="none" strike="noStrike" cap="none" spc="0" baseline="0">
                <a:solidFill>
                  <a:srgbClr val="000000"/>
                </a:solidFill>
                <a:uFillTx/>
                <a:latin typeface="Arial"/>
              </a:defRPr>
            </a:lvl2pPr>
            <a:lvl3pPr marL="407986" marR="0" lvl="2" indent="-239709" defTabSz="912808" fontAlgn="auto">
              <a:spcBef>
                <a:spcPts val="1000"/>
              </a:spcBef>
              <a:spcAft>
                <a:spcPts val="0"/>
              </a:spcAft>
              <a:buSzPct val="100000"/>
              <a:buFont typeface="Arial" pitchFamily="34"/>
              <a:tabLst/>
              <a:defRPr lang="en-US" sz="1800" b="0" i="0" u="none" strike="noStrike" cap="none" spc="0" baseline="0">
                <a:solidFill>
                  <a:srgbClr val="000000"/>
                </a:solidFill>
                <a:uFillTx/>
                <a:latin typeface="Arial"/>
              </a:defRPr>
            </a:lvl3pPr>
          </a:lstStyle>
          <a:p>
            <a:pPr lvl="0"/>
            <a:r>
              <a:rPr lang="en-US"/>
              <a:t>Click to edit Master text styles</a:t>
            </a:r>
          </a:p>
          <a:p>
            <a:pPr lvl="1"/>
            <a:r>
              <a:rPr lang="en-US"/>
              <a:t>Second level</a:t>
            </a:r>
          </a:p>
          <a:p>
            <a:pPr lvl="2"/>
            <a:r>
              <a:rPr lang="en-US"/>
              <a:t>Third level</a:t>
            </a:r>
          </a:p>
        </p:txBody>
      </p:sp>
      <p:sp>
        <p:nvSpPr>
          <p:cNvPr id="8" name="Text Placeholder 6">
            <a:extLst>
              <a:ext uri="{FF2B5EF4-FFF2-40B4-BE49-F238E27FC236}">
                <a16:creationId xmlns:a16="http://schemas.microsoft.com/office/drawing/2014/main" id="{7DC053EC-22B2-66DF-6D42-8B5C98C597A3}"/>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1212387320"/>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L_TITLE_END">
    <p:bg>
      <p:bgPr>
        <a:solidFill>
          <a:schemeClr val="bg1"/>
        </a:solidFill>
        <a:effectLst/>
      </p:bgPr>
    </p:bg>
    <p:spTree>
      <p:nvGrpSpPr>
        <p:cNvPr id="1" name=""/>
        <p:cNvGrpSpPr/>
        <p:nvPr/>
      </p:nvGrpSpPr>
      <p:grpSpPr>
        <a:xfrm>
          <a:off x="0" y="0"/>
          <a:ext cx="0" cy="0"/>
          <a:chOff x="0" y="0"/>
          <a:chExt cx="0" cy="0"/>
        </a:xfrm>
      </p:grpSpPr>
      <p:sp>
        <p:nvSpPr>
          <p:cNvPr id="10" name="Text Placeholder 5">
            <a:extLst>
              <a:ext uri="{FF2B5EF4-FFF2-40B4-BE49-F238E27FC236}">
                <a16:creationId xmlns:a16="http://schemas.microsoft.com/office/drawing/2014/main" id="{20955193-F439-B149-9E31-2313F374E838}"/>
              </a:ext>
            </a:extLst>
          </p:cNvPr>
          <p:cNvSpPr>
            <a:spLocks noGrp="1"/>
          </p:cNvSpPr>
          <p:nvPr>
            <p:ph type="body" sz="quarter" idx="20" hasCustomPrompt="1"/>
          </p:nvPr>
        </p:nvSpPr>
        <p:spPr>
          <a:xfrm>
            <a:off x="533400" y="2685121"/>
            <a:ext cx="5130801" cy="1257300"/>
          </a:xfrm>
          <a:prstGeom prst="rect">
            <a:avLst/>
          </a:prstGeom>
        </p:spPr>
        <p:txBody>
          <a:bodyPr lIns="0" tIns="0" rIns="0" bIns="0"/>
          <a:lstStyle>
            <a:lvl1pPr marL="9260" indent="0" algn="l">
              <a:spcBef>
                <a:spcPts val="0"/>
              </a:spcBef>
              <a:buNone/>
              <a:tabLst/>
              <a:defRPr sz="6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a:t>Thank you!</a:t>
            </a:r>
          </a:p>
        </p:txBody>
      </p:sp>
      <p:grpSp>
        <p:nvGrpSpPr>
          <p:cNvPr id="12" name="Group 11">
            <a:extLst>
              <a:ext uri="{FF2B5EF4-FFF2-40B4-BE49-F238E27FC236}">
                <a16:creationId xmlns:a16="http://schemas.microsoft.com/office/drawing/2014/main" id="{19F39B7F-795E-5449-AC8D-F17D06273DB5}"/>
              </a:ext>
            </a:extLst>
          </p:cNvPr>
          <p:cNvGrpSpPr/>
          <p:nvPr userDrawn="1"/>
        </p:nvGrpSpPr>
        <p:grpSpPr>
          <a:xfrm>
            <a:off x="533400" y="637830"/>
            <a:ext cx="11125200" cy="5467047"/>
            <a:chOff x="533400" y="637830"/>
            <a:chExt cx="5435600" cy="5467047"/>
          </a:xfrm>
        </p:grpSpPr>
        <p:cxnSp>
          <p:nvCxnSpPr>
            <p:cNvPr id="13" name="Straight Connector 12">
              <a:extLst>
                <a:ext uri="{FF2B5EF4-FFF2-40B4-BE49-F238E27FC236}">
                  <a16:creationId xmlns:a16="http://schemas.microsoft.com/office/drawing/2014/main" id="{AA780690-4485-5642-AB7F-14CFE71BC267}"/>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8D04F797-8025-6043-9DB7-7D98ECBF21B4}"/>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pic>
        <p:nvPicPr>
          <p:cNvPr id="19" name="Graphic 18">
            <a:extLst>
              <a:ext uri="{FF2B5EF4-FFF2-40B4-BE49-F238E27FC236}">
                <a16:creationId xmlns:a16="http://schemas.microsoft.com/office/drawing/2014/main" id="{C291FBD7-CBAC-B449-AAA1-757D3B2F4A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cxnSp>
        <p:nvCxnSpPr>
          <p:cNvPr id="20" name="Straight Connector 19">
            <a:extLst>
              <a:ext uri="{FF2B5EF4-FFF2-40B4-BE49-F238E27FC236}">
                <a16:creationId xmlns:a16="http://schemas.microsoft.com/office/drawing/2014/main" id="{FC3B75D4-F45E-4D44-A147-5D906ED22BA5}"/>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5" name="Picture Placeholder 3">
            <a:extLst>
              <a:ext uri="{FF2B5EF4-FFF2-40B4-BE49-F238E27FC236}">
                <a16:creationId xmlns:a16="http://schemas.microsoft.com/office/drawing/2014/main" id="{E0040A2C-E7C5-C84B-82A0-48ACF1951FEF}"/>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p>
        </p:txBody>
      </p:sp>
    </p:spTree>
    <p:extLst>
      <p:ext uri="{BB962C8B-B14F-4D97-AF65-F5344CB8AC3E}">
        <p14:creationId xmlns:p14="http://schemas.microsoft.com/office/powerpoint/2010/main" val="2291601569"/>
      </p:ext>
    </p:extLst>
  </p:cSld>
  <p:clrMapOvr>
    <a:masterClrMapping/>
  </p:clrMapOvr>
  <p:extLst>
    <p:ext uri="{DCECCB84-F9BA-43D5-87BE-67443E8EF086}">
      <p15:sldGuideLst xmlns:p15="http://schemas.microsoft.com/office/powerpoint/2012/main">
        <p15:guide id="1" orient="horz" pos="528">
          <p15:clr>
            <a:srgbClr val="FBAE40"/>
          </p15:clr>
        </p15:guide>
        <p15:guide id="2" orient="horz" pos="370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MM_FACILITATOR_2 COL">
    <p:bg>
      <p:bgPr>
        <a:solidFill>
          <a:schemeClr val="bg2">
            <a:alpha val="40000"/>
          </a:schemeClr>
        </a:solidFill>
        <a:effectLst/>
      </p:bgPr>
    </p:bg>
    <p:spTree>
      <p:nvGrpSpPr>
        <p:cNvPr id="1" name=""/>
        <p:cNvGrpSpPr/>
        <p:nvPr/>
      </p:nvGrpSpPr>
      <p:grpSpPr>
        <a:xfrm>
          <a:off x="0" y="0"/>
          <a:ext cx="0" cy="0"/>
          <a:chOff x="0" y="0"/>
          <a:chExt cx="0" cy="0"/>
        </a:xfrm>
      </p:grpSpPr>
      <p:pic>
        <p:nvPicPr>
          <p:cNvPr id="4" name="Graphic 2">
            <a:extLst>
              <a:ext uri="{FF2B5EF4-FFF2-40B4-BE49-F238E27FC236}">
                <a16:creationId xmlns:a16="http://schemas.microsoft.com/office/drawing/2014/main" id="{D41A5722-6560-4047-BA68-7ABC0A304EFE}"/>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549275" y="785813"/>
            <a:ext cx="2943225" cy="203200"/>
          </a:xfrm>
          <a:prstGeom prst="rect">
            <a:avLst/>
          </a:prstGeom>
        </p:spPr>
      </p:pic>
      <p:grpSp>
        <p:nvGrpSpPr>
          <p:cNvPr id="5" name="Group 3">
            <a:extLst>
              <a:ext uri="{FF2B5EF4-FFF2-40B4-BE49-F238E27FC236}">
                <a16:creationId xmlns:a16="http://schemas.microsoft.com/office/drawing/2014/main" id="{B7FB99D6-2BEB-684F-BFFC-52EB91E3634C}"/>
              </a:ext>
              <a:ext uri="{C183D7F6-B498-43B3-948B-1728B52AA6E4}">
                <adec:decorative xmlns:adec="http://schemas.microsoft.com/office/drawing/2017/decorative" val="1"/>
              </a:ext>
            </a:extLst>
          </p:cNvPr>
          <p:cNvGrpSpPr>
            <a:grpSpLocks/>
          </p:cNvGrpSpPr>
          <p:nvPr/>
        </p:nvGrpSpPr>
        <p:grpSpPr bwMode="auto">
          <a:xfrm>
            <a:off x="533400" y="638175"/>
            <a:ext cx="11125200" cy="5467350"/>
            <a:chOff x="533400" y="637830"/>
            <a:chExt cx="5435600" cy="5467047"/>
          </a:xfrm>
        </p:grpSpPr>
        <p:cxnSp>
          <p:nvCxnSpPr>
            <p:cNvPr id="7" name="Straight Connector 6">
              <a:extLst>
                <a:ext uri="{FF2B5EF4-FFF2-40B4-BE49-F238E27FC236}">
                  <a16:creationId xmlns:a16="http://schemas.microsoft.com/office/drawing/2014/main" id="{7A014B7D-11EB-D342-89C7-1353D66407C9}"/>
                </a:ext>
                <a:ext uri="{C183D7F6-B498-43B3-948B-1728B52AA6E4}">
                  <adec:decorative xmlns:adec="http://schemas.microsoft.com/office/drawing/2017/decorative" val="1"/>
                </a:ext>
              </a:extLst>
            </p:cNvPr>
            <p:cNvCxnSpPr>
              <a:cxnSpLocks/>
            </p:cNvCxnSpPr>
            <p:nvPr/>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27280BD6-B203-8C4F-BB46-8B5DE00632DC}"/>
                </a:ext>
                <a:ext uri="{C183D7F6-B498-43B3-948B-1728B52AA6E4}">
                  <adec:decorative xmlns:adec="http://schemas.microsoft.com/office/drawing/2017/decorative" val="1"/>
                </a:ext>
              </a:extLst>
            </p:cNvPr>
            <p:cNvCxnSpPr>
              <a:cxnSpLocks/>
            </p:cNvCxnSpPr>
            <p:nvPr/>
          </p:nvCxnSpPr>
          <p:spPr>
            <a:xfrm>
              <a:off x="543483" y="6104877"/>
              <a:ext cx="5425517"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10" name="Straight Connector 9">
            <a:extLst>
              <a:ext uri="{FF2B5EF4-FFF2-40B4-BE49-F238E27FC236}">
                <a16:creationId xmlns:a16="http://schemas.microsoft.com/office/drawing/2014/main" id="{D46523F2-E964-2748-A816-04BB20D55FB0}"/>
              </a:ext>
              <a:ext uri="{C183D7F6-B498-43B3-948B-1728B52AA6E4}">
                <adec:decorative xmlns:adec="http://schemas.microsoft.com/office/drawing/2017/decorative" val="1"/>
              </a:ext>
            </a:extLst>
          </p:cNvPr>
          <p:cNvCxnSpPr>
            <a:cxnSpLocks/>
          </p:cNvCxnSpPr>
          <p:nvPr/>
        </p:nvCxnSpPr>
        <p:spPr>
          <a:xfrm>
            <a:off x="544513" y="1119188"/>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B5409568-651B-10E2-5A5B-7F90FE4AB0E4}"/>
              </a:ext>
            </a:extLst>
          </p:cNvPr>
          <p:cNvSpPr>
            <a:spLocks noGrp="1"/>
          </p:cNvSpPr>
          <p:nvPr>
            <p:ph type="title" hasCustomPrompt="1"/>
          </p:nvPr>
        </p:nvSpPr>
        <p:spPr>
          <a:xfrm>
            <a:off x="521208" y="1426464"/>
            <a:ext cx="11148188" cy="414633"/>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760413" rtl="0" eaLnBrk="1" fontAlgn="base" hangingPunct="1">
              <a:lnSpc>
                <a:spcPct val="90000"/>
              </a:lnSpc>
              <a:spcBef>
                <a:spcPts val="838"/>
              </a:spcBef>
              <a:spcAft>
                <a:spcPct val="0"/>
              </a:spcAft>
              <a:buFont typeface="Arial" panose="020B0604020202020204" pitchFamily="34" charset="0"/>
              <a:buNone/>
              <a:tabLst/>
            </a:pPr>
            <a:r>
              <a:rPr lang="en-US"/>
              <a:t>Click to edit Master title style 2</a:t>
            </a:r>
          </a:p>
        </p:txBody>
      </p:sp>
      <p:sp>
        <p:nvSpPr>
          <p:cNvPr id="3" name="Content Placeholder 2">
            <a:extLst>
              <a:ext uri="{FF2B5EF4-FFF2-40B4-BE49-F238E27FC236}">
                <a16:creationId xmlns:a16="http://schemas.microsoft.com/office/drawing/2014/main" id="{87E08334-0D99-BF52-5151-E26565584375}"/>
              </a:ext>
            </a:extLst>
          </p:cNvPr>
          <p:cNvSpPr>
            <a:spLocks noGrp="1"/>
          </p:cNvSpPr>
          <p:nvPr>
            <p:ph sz="quarter" idx="33"/>
          </p:nvPr>
        </p:nvSpPr>
        <p:spPr>
          <a:xfrm>
            <a:off x="533397" y="2139696"/>
            <a:ext cx="5395827" cy="3570836"/>
          </a:xfrm>
          <a:prstGeom prst="rect">
            <a:avLst/>
          </a:prstGeom>
        </p:spPr>
        <p:txBody>
          <a:bodyPr lIns="0" tIns="0" rIns="0" bIns="0"/>
          <a:lstStyle>
            <a:lvl1pPr marL="0" indent="0">
              <a:buNone/>
              <a:defRPr sz="2000" b="1" spc="-50" baseline="0">
                <a:solidFill>
                  <a:schemeClr val="accent1"/>
                </a:solidFill>
              </a:defRPr>
            </a:lvl1pPr>
            <a:lvl2pPr marL="9525" indent="0">
              <a:buNone/>
              <a:tabLst/>
              <a:defRPr sz="1600" b="1" spc="-50" baseline="0">
                <a:solidFill>
                  <a:schemeClr val="tx2"/>
                </a:solidFill>
              </a:defRPr>
            </a:lvl2pPr>
            <a:lvl3pPr marL="9525" indent="0">
              <a:spcBef>
                <a:spcPts val="1500"/>
              </a:spcBef>
              <a:buNone/>
              <a:tabLst/>
              <a:defRPr sz="1600" spc="-50" baseline="0"/>
            </a:lvl3pPr>
            <a:lvl4pPr marL="233363" indent="-223838">
              <a:spcBef>
                <a:spcPts val="800"/>
              </a:spcBef>
              <a:tabLst/>
              <a:defRPr sz="1600" spc="-50" baseline="0"/>
            </a:lvl4pPr>
            <a:lvl5pPr marL="466725" indent="-233363">
              <a:spcBef>
                <a:spcPts val="800"/>
              </a:spcBef>
              <a:tabLst/>
              <a:defRPr sz="16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2">
            <a:extLst>
              <a:ext uri="{FF2B5EF4-FFF2-40B4-BE49-F238E27FC236}">
                <a16:creationId xmlns:a16="http://schemas.microsoft.com/office/drawing/2014/main" id="{C6E3E01E-2AE5-830B-0AC4-A7C1FE4D2AE7}"/>
              </a:ext>
            </a:extLst>
          </p:cNvPr>
          <p:cNvSpPr>
            <a:spLocks noGrp="1"/>
          </p:cNvSpPr>
          <p:nvPr>
            <p:ph sz="quarter" idx="34"/>
          </p:nvPr>
        </p:nvSpPr>
        <p:spPr>
          <a:xfrm>
            <a:off x="6250898" y="2139696"/>
            <a:ext cx="5395827" cy="3570836"/>
          </a:xfrm>
          <a:prstGeom prst="rect">
            <a:avLst/>
          </a:prstGeom>
        </p:spPr>
        <p:txBody>
          <a:bodyPr lIns="0" tIns="0" rIns="0" bIns="0"/>
          <a:lstStyle>
            <a:lvl1pPr marL="0" indent="0">
              <a:buNone/>
              <a:defRPr sz="2000" b="1" spc="-50" baseline="0">
                <a:solidFill>
                  <a:schemeClr val="accent1"/>
                </a:solidFill>
              </a:defRPr>
            </a:lvl1pPr>
            <a:lvl2pPr marL="9525" indent="0">
              <a:buNone/>
              <a:tabLst/>
              <a:defRPr sz="1600" b="1" spc="-50" baseline="0">
                <a:solidFill>
                  <a:schemeClr val="tx2"/>
                </a:solidFill>
              </a:defRPr>
            </a:lvl2pPr>
            <a:lvl3pPr marL="9525" indent="0">
              <a:spcBef>
                <a:spcPts val="1500"/>
              </a:spcBef>
              <a:buNone/>
              <a:tabLst/>
              <a:defRPr sz="1600" spc="-50" baseline="0"/>
            </a:lvl3pPr>
            <a:lvl4pPr marL="233363" indent="-223838">
              <a:spcBef>
                <a:spcPts val="800"/>
              </a:spcBef>
              <a:tabLst/>
              <a:defRPr sz="1600" spc="-50" baseline="0"/>
            </a:lvl4pPr>
            <a:lvl5pPr marL="466725" indent="-233363">
              <a:spcBef>
                <a:spcPts val="800"/>
              </a:spcBef>
              <a:tabLst/>
              <a:defRPr sz="16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1">
            <a:extLst>
              <a:ext uri="{FF2B5EF4-FFF2-40B4-BE49-F238E27FC236}">
                <a16:creationId xmlns:a16="http://schemas.microsoft.com/office/drawing/2014/main" id="{7BD7B3C6-4FE7-4141-1B53-1BB05975AFB7}"/>
              </a:ext>
              <a:ext uri="{C183D7F6-B498-43B3-948B-1728B52AA6E4}">
                <adec:decorative xmlns:adec="http://schemas.microsoft.com/office/drawing/2017/decorative" val="1"/>
              </a:ext>
            </a:extLst>
          </p:cNvPr>
          <p:cNvSpPr txBox="1">
            <a:spLocks/>
          </p:cNvSpPr>
          <p:nvPr userDrawn="1"/>
        </p:nvSpPr>
        <p:spPr>
          <a:xfrm>
            <a:off x="9635319" y="713125"/>
            <a:ext cx="2020746" cy="350838"/>
          </a:xfrm>
          <a:prstGeom prst="rect">
            <a:avLst/>
          </a:prstGeom>
        </p:spPr>
        <p:txBody>
          <a:bodyPr lIns="0" tIns="0" rIns="0" bIns="0" anchor="ctr"/>
          <a:lstStyle>
            <a:lvl1pPr marL="0" indent="0" algn="l" defTabSz="912813" rtl="0" fontAlgn="base">
              <a:lnSpc>
                <a:spcPct val="90000"/>
              </a:lnSpc>
              <a:spcBef>
                <a:spcPts val="1000"/>
              </a:spcBef>
              <a:spcAft>
                <a:spcPct val="0"/>
              </a:spcAft>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lgn="l" defTabSz="912813" rtl="0" fontAlgn="base">
              <a:lnSpc>
                <a:spcPct val="90000"/>
              </a:lnSpc>
              <a:spcBef>
                <a:spcPts val="500"/>
              </a:spcBef>
              <a:spcAft>
                <a:spcPct val="0"/>
              </a:spcAft>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eaLnBrk="1" hangingPunct="1"/>
            <a:r>
              <a:rPr lang="en-US" sz="1600" b="1" kern="1200" spc="0" baseline="0">
                <a:solidFill>
                  <a:schemeClr val="accent3"/>
                </a:solidFill>
                <a:latin typeface="+mn-lt"/>
                <a:ea typeface="+mn-ea"/>
                <a:cs typeface="+mn-cs"/>
              </a:rPr>
              <a:t>Facilitator Notes</a:t>
            </a:r>
          </a:p>
        </p:txBody>
      </p:sp>
    </p:spTree>
    <p:extLst>
      <p:ext uri="{BB962C8B-B14F-4D97-AF65-F5344CB8AC3E}">
        <p14:creationId xmlns:p14="http://schemas.microsoft.com/office/powerpoint/2010/main" val="2724123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MM_COLOR FIELD_TEXT">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6CCE5E9-387E-B337-2A64-C75EFA0952DF}"/>
              </a:ext>
              <a:ext uri="{C183D7F6-B498-43B3-948B-1728B52AA6E4}">
                <adec:decorative xmlns:adec="http://schemas.microsoft.com/office/drawing/2017/decorative" val="1"/>
              </a:ext>
            </a:extLst>
          </p:cNvPr>
          <p:cNvSpPr/>
          <p:nvPr/>
        </p:nvSpPr>
        <p:spPr>
          <a:xfrm>
            <a:off x="533400" y="860425"/>
            <a:ext cx="11114088" cy="49307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5" name="Title 7">
            <a:extLst>
              <a:ext uri="{FF2B5EF4-FFF2-40B4-BE49-F238E27FC236}">
                <a16:creationId xmlns:a16="http://schemas.microsoft.com/office/drawing/2014/main" id="{809B48E5-F443-FAF8-D9E7-968C4C5CD41E}"/>
              </a:ext>
            </a:extLst>
          </p:cNvPr>
          <p:cNvSpPr>
            <a:spLocks noGrp="1"/>
          </p:cNvSpPr>
          <p:nvPr>
            <p:ph type="title"/>
          </p:nvPr>
        </p:nvSpPr>
        <p:spPr>
          <a:xfrm>
            <a:off x="762000" y="1133607"/>
            <a:ext cx="89916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7" name="Text Placeholder 6">
            <a:extLst>
              <a:ext uri="{FF2B5EF4-FFF2-40B4-BE49-F238E27FC236}">
                <a16:creationId xmlns:a16="http://schemas.microsoft.com/office/drawing/2014/main" id="{CD5ABBFD-1112-FE6F-B4DC-59BCDE6B8603}"/>
              </a:ext>
            </a:extLst>
          </p:cNvPr>
          <p:cNvSpPr>
            <a:spLocks noGrp="1"/>
          </p:cNvSpPr>
          <p:nvPr>
            <p:ph type="body" sz="quarter" idx="30" hasCustomPrompt="1"/>
          </p:nvPr>
        </p:nvSpPr>
        <p:spPr>
          <a:xfrm>
            <a:off x="762000" y="1593449"/>
            <a:ext cx="8991600" cy="2513013"/>
          </a:xfrm>
          <a:prstGeom prst="rect">
            <a:avLst/>
          </a:prstGeom>
        </p:spPr>
        <p:txBody>
          <a:bodyPr lIns="0" tIns="0" rIns="0" bIns="0"/>
          <a:lstStyle>
            <a:lvl1pPr marL="0" indent="0">
              <a:buNone/>
              <a:defRPr lang="en-US" sz="3000" b="0" kern="1200" spc="-130" baseline="0" dirty="0" smtClean="0">
                <a:solidFill>
                  <a:schemeClr val="tx1"/>
                </a:solidFill>
                <a:latin typeface="+mn-lt"/>
                <a:ea typeface="+mn-ea"/>
                <a:cs typeface="+mn-cs"/>
              </a:defRPr>
            </a:lvl1pPr>
            <a:lvl2pPr marL="14288" indent="0">
              <a:buFontTx/>
              <a:buNone/>
              <a:tabLst/>
              <a:defRPr/>
            </a:lvl2pPr>
            <a:lvl3pPr marL="14288" indent="0">
              <a:buFontTx/>
              <a:buNone/>
              <a:tabLst/>
              <a:defRPr/>
            </a:lvl3pPr>
            <a:lvl4pPr marL="14288" indent="0">
              <a:buFontTx/>
              <a:buNone/>
              <a:tabLst/>
              <a:defRPr/>
            </a:lvl4pPr>
            <a:lvl5pPr marL="14288" indent="0">
              <a:buFontTx/>
              <a:buNone/>
              <a:tabLst/>
              <a:defRPr/>
            </a:lvl5pPr>
          </a:lstStyle>
          <a:p>
            <a:pPr lvl="0"/>
            <a:r>
              <a:rPr lang="en-US"/>
              <a:t>Click to edit Subhead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8">
            <a:extLst>
              <a:ext uri="{FF2B5EF4-FFF2-40B4-BE49-F238E27FC236}">
                <a16:creationId xmlns:a16="http://schemas.microsoft.com/office/drawing/2014/main" id="{EB6247F1-6BF3-7683-E75C-E3520F16899B}"/>
              </a:ext>
              <a:ext uri="{C183D7F6-B498-43B3-948B-1728B52AA6E4}">
                <adec:decorative xmlns:adec="http://schemas.microsoft.com/office/drawing/2017/decorative" val="1"/>
              </a:ext>
            </a:extLst>
          </p:cNvPr>
          <p:cNvSpPr>
            <a:spLocks noGrp="1"/>
          </p:cNvSpPr>
          <p:nvPr>
            <p:ph type="pic" sz="quarter" idx="31" hasCustomPrompt="1"/>
          </p:nvPr>
        </p:nvSpPr>
        <p:spPr>
          <a:xfrm>
            <a:off x="10680086" y="975813"/>
            <a:ext cx="854144" cy="854144"/>
          </a:xfrm>
          <a:prstGeom prst="rect">
            <a:avLst/>
          </a:prstGeom>
        </p:spPr>
        <p:txBody>
          <a:bodyPr anchor="ctr"/>
          <a:lstStyle>
            <a:lvl1pPr marL="0" indent="0" algn="ctr">
              <a:buNone/>
              <a:defRPr sz="1400"/>
            </a:lvl1pPr>
          </a:lstStyle>
          <a:p>
            <a:r>
              <a:rPr lang="en-US"/>
              <a:t>Insert Icon</a:t>
            </a:r>
          </a:p>
        </p:txBody>
      </p:sp>
    </p:spTree>
    <p:extLst>
      <p:ext uri="{BB962C8B-B14F-4D97-AF65-F5344CB8AC3E}">
        <p14:creationId xmlns:p14="http://schemas.microsoft.com/office/powerpoint/2010/main" val="25412897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MM_COLOR FIELD_TEXT_LRG">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5770B9D-8759-8891-9255-9D77C8434B69}"/>
              </a:ext>
              <a:ext uri="{C183D7F6-B498-43B3-948B-1728B52AA6E4}">
                <adec:decorative xmlns:adec="http://schemas.microsoft.com/office/drawing/2017/decorative" val="1"/>
              </a:ext>
            </a:extLst>
          </p:cNvPr>
          <p:cNvSpPr/>
          <p:nvPr/>
        </p:nvSpPr>
        <p:spPr>
          <a:xfrm>
            <a:off x="533400" y="860425"/>
            <a:ext cx="11114088" cy="49307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4" name="Title 7">
            <a:extLst>
              <a:ext uri="{FF2B5EF4-FFF2-40B4-BE49-F238E27FC236}">
                <a16:creationId xmlns:a16="http://schemas.microsoft.com/office/drawing/2014/main" id="{D76DFEF0-5440-B67F-CC3A-BE6616010581}"/>
              </a:ext>
            </a:extLst>
          </p:cNvPr>
          <p:cNvSpPr>
            <a:spLocks noGrp="1"/>
          </p:cNvSpPr>
          <p:nvPr>
            <p:ph type="title"/>
          </p:nvPr>
        </p:nvSpPr>
        <p:spPr>
          <a:xfrm>
            <a:off x="762000" y="1133606"/>
            <a:ext cx="8991600" cy="634793"/>
          </a:xfrm>
          <a:prstGeom prst="rect">
            <a:avLst/>
          </a:prstGeom>
        </p:spPr>
        <p:txBody>
          <a:bodyPr lIns="0" tIns="0" rIns="0" bIns="0"/>
          <a:lstStyle>
            <a:lvl1pPr>
              <a:defRPr lang="en-US" sz="42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5" name="Text Placeholder 6">
            <a:extLst>
              <a:ext uri="{FF2B5EF4-FFF2-40B4-BE49-F238E27FC236}">
                <a16:creationId xmlns:a16="http://schemas.microsoft.com/office/drawing/2014/main" id="{813FEF74-4232-B692-0868-D1F785EADDA5}"/>
              </a:ext>
            </a:extLst>
          </p:cNvPr>
          <p:cNvSpPr>
            <a:spLocks noGrp="1"/>
          </p:cNvSpPr>
          <p:nvPr>
            <p:ph type="body" sz="quarter" idx="30" hasCustomPrompt="1"/>
          </p:nvPr>
        </p:nvSpPr>
        <p:spPr>
          <a:xfrm>
            <a:off x="762000" y="1768400"/>
            <a:ext cx="8991600" cy="2513013"/>
          </a:xfrm>
          <a:prstGeom prst="rect">
            <a:avLst/>
          </a:prstGeom>
        </p:spPr>
        <p:txBody>
          <a:bodyPr lIns="0" tIns="0" rIns="0" bIns="0"/>
          <a:lstStyle>
            <a:lvl1pPr marL="0" indent="0">
              <a:buNone/>
              <a:defRPr lang="en-US" sz="3000" b="0" kern="1200" spc="-130" baseline="0" dirty="0" smtClean="0">
                <a:solidFill>
                  <a:schemeClr val="tx1"/>
                </a:solidFill>
                <a:latin typeface="+mn-lt"/>
                <a:ea typeface="+mn-ea"/>
                <a:cs typeface="+mn-cs"/>
              </a:defRPr>
            </a:lvl1pPr>
            <a:lvl2pPr marL="14288" indent="0">
              <a:buFontTx/>
              <a:buNone/>
              <a:tabLst/>
              <a:defRPr/>
            </a:lvl2pPr>
            <a:lvl3pPr marL="14288" indent="0">
              <a:buFontTx/>
              <a:buNone/>
              <a:tabLst/>
              <a:defRPr/>
            </a:lvl3pPr>
            <a:lvl4pPr marL="14288" indent="0">
              <a:buFontTx/>
              <a:buNone/>
              <a:tabLst/>
              <a:defRPr/>
            </a:lvl4pPr>
            <a:lvl5pPr marL="14288" indent="0">
              <a:buFontTx/>
              <a:buNone/>
              <a:tabLst/>
              <a:defRPr/>
            </a:lvl5pPr>
          </a:lstStyle>
          <a:p>
            <a:pPr lvl="0"/>
            <a:r>
              <a:rPr lang="en-US"/>
              <a:t>Click to edit Subhead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860517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MM_HOSTS">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F13F9A4-7007-55F9-3B00-F9EE73FAFA0A}"/>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7" name="Content Placeholder 3"/>
          <p:cNvSpPr>
            <a:spLocks noGrp="1"/>
          </p:cNvSpPr>
          <p:nvPr>
            <p:ph sz="quarter" idx="28"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D505B35E-4EEE-58AE-4182-E951248507A7}"/>
              </a:ext>
              <a:ext uri="{C183D7F6-B498-43B3-948B-1728B52AA6E4}">
                <adec:decorative xmlns:adec="http://schemas.microsoft.com/office/drawing/2017/decorative" val="1"/>
              </a:ext>
            </a:extLst>
          </p:cNvPr>
          <p:cNvSpPr/>
          <p:nvPr/>
        </p:nvSpPr>
        <p:spPr>
          <a:xfrm>
            <a:off x="669925" y="2363788"/>
            <a:ext cx="1878013" cy="2405062"/>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3" name="Picture Placeholder 5">
            <a:extLst>
              <a:ext uri="{C183D7F6-B498-43B3-948B-1728B52AA6E4}">
                <adec:decorative xmlns:adec="http://schemas.microsoft.com/office/drawing/2017/decorative" val="1"/>
              </a:ext>
            </a:extLst>
          </p:cNvPr>
          <p:cNvSpPr>
            <a:spLocks noGrp="1"/>
          </p:cNvSpPr>
          <p:nvPr>
            <p:ph type="pic" sz="quarter" idx="31"/>
          </p:nvPr>
        </p:nvSpPr>
        <p:spPr>
          <a:xfrm>
            <a:off x="522288" y="2257045"/>
            <a:ext cx="1878011" cy="2355922"/>
          </a:xfrm>
          <a:prstGeom prst="rect">
            <a:avLst/>
          </a:prstGeom>
          <a:solidFill>
            <a:schemeClr val="bg2">
              <a:lumMod val="90000"/>
            </a:schemeClr>
          </a:solidFill>
        </p:spPr>
        <p:txBody>
          <a:bodyPr anchor="ctr"/>
          <a:lstStyle>
            <a:lvl1pPr marL="0" indent="0" algn="ctr">
              <a:buNone/>
              <a:defRPr sz="1200"/>
            </a:lvl1pPr>
          </a:lstStyle>
          <a:p>
            <a:pPr lvl="0"/>
            <a:endParaRPr lang="en-US" noProof="0"/>
          </a:p>
        </p:txBody>
      </p:sp>
      <p:sp>
        <p:nvSpPr>
          <p:cNvPr id="10" name="Text Placeholder 6"/>
          <p:cNvSpPr>
            <a:spLocks noGrp="1"/>
          </p:cNvSpPr>
          <p:nvPr>
            <p:ph type="body" sz="quarter" idx="29" hasCustomPrompt="1"/>
          </p:nvPr>
        </p:nvSpPr>
        <p:spPr>
          <a:xfrm>
            <a:off x="2806384" y="2257044"/>
            <a:ext cx="2760325"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113" indent="0">
              <a:buNone/>
              <a:tabLst/>
              <a:defRPr lang="en-US" sz="2000" kern="1200" spc="-30" dirty="0">
                <a:solidFill>
                  <a:schemeClr val="tx1"/>
                </a:solidFill>
                <a:latin typeface="+mn-lt"/>
                <a:ea typeface="+mn-ea"/>
                <a:cs typeface="+mn-cs"/>
              </a:defRPr>
            </a:lvl3pPr>
            <a:lvl4pPr marL="11113" indent="0">
              <a:buNone/>
              <a:tabLst/>
              <a:defRPr lang="en-US" sz="1600" kern="1200" dirty="0">
                <a:solidFill>
                  <a:schemeClr val="tx1"/>
                </a:solidFill>
                <a:latin typeface="+mn-lt"/>
                <a:ea typeface="+mn-ea"/>
                <a:cs typeface="+mn-cs"/>
              </a:defRPr>
            </a:lvl4pPr>
          </a:lstStyle>
          <a:p>
            <a:pPr lvl="0"/>
            <a:r>
              <a:rPr lang="en-US"/>
              <a:t>Click to edit Name</a:t>
            </a:r>
          </a:p>
          <a:p>
            <a:pPr lvl="1"/>
            <a:r>
              <a:rPr lang="en-US"/>
              <a:t>Title</a:t>
            </a:r>
          </a:p>
          <a:p>
            <a:pPr lvl="2"/>
            <a:r>
              <a:rPr lang="en-US"/>
              <a:t>Company</a:t>
            </a:r>
          </a:p>
        </p:txBody>
      </p:sp>
      <p:sp>
        <p:nvSpPr>
          <p:cNvPr id="5" name="Rectangle 7">
            <a:extLst>
              <a:ext uri="{FF2B5EF4-FFF2-40B4-BE49-F238E27FC236}">
                <a16:creationId xmlns:a16="http://schemas.microsoft.com/office/drawing/2014/main" id="{F87F17DF-37F8-588D-FAC7-D11446950362}"/>
              </a:ext>
              <a:ext uri="{C183D7F6-B498-43B3-948B-1728B52AA6E4}">
                <adec:decorative xmlns:adec="http://schemas.microsoft.com/office/drawing/2017/decorative" val="1"/>
              </a:ext>
            </a:extLst>
          </p:cNvPr>
          <p:cNvSpPr/>
          <p:nvPr/>
        </p:nvSpPr>
        <p:spPr>
          <a:xfrm>
            <a:off x="6384925" y="2363788"/>
            <a:ext cx="1878013" cy="2405062"/>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6" name="Picture Placeholder 8">
            <a:extLst>
              <a:ext uri="{C183D7F6-B498-43B3-948B-1728B52AA6E4}">
                <adec:decorative xmlns:adec="http://schemas.microsoft.com/office/drawing/2017/decorative" val="1"/>
              </a:ext>
            </a:extLst>
          </p:cNvPr>
          <p:cNvSpPr>
            <a:spLocks noGrp="1"/>
          </p:cNvSpPr>
          <p:nvPr>
            <p:ph type="pic" sz="quarter" idx="34"/>
          </p:nvPr>
        </p:nvSpPr>
        <p:spPr>
          <a:xfrm>
            <a:off x="6237289" y="2257045"/>
            <a:ext cx="1878011" cy="2355922"/>
          </a:xfrm>
          <a:prstGeom prst="rect">
            <a:avLst/>
          </a:prstGeom>
          <a:solidFill>
            <a:schemeClr val="bg2">
              <a:lumMod val="90000"/>
            </a:schemeClr>
          </a:solidFill>
        </p:spPr>
        <p:txBody>
          <a:bodyPr anchor="ctr"/>
          <a:lstStyle>
            <a:lvl1pPr marL="0" indent="0" algn="ctr">
              <a:buNone/>
              <a:defRPr sz="1200"/>
            </a:lvl1pPr>
          </a:lstStyle>
          <a:p>
            <a:pPr lvl="0"/>
            <a:endParaRPr lang="en-US" noProof="0"/>
          </a:p>
        </p:txBody>
      </p:sp>
      <p:sp>
        <p:nvSpPr>
          <p:cNvPr id="13" name="Text Placeholder 9"/>
          <p:cNvSpPr>
            <a:spLocks noGrp="1"/>
          </p:cNvSpPr>
          <p:nvPr>
            <p:ph type="body" sz="quarter" idx="33" hasCustomPrompt="1"/>
          </p:nvPr>
        </p:nvSpPr>
        <p:spPr>
          <a:xfrm>
            <a:off x="8526517" y="2257044"/>
            <a:ext cx="2763197"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lgn="l" defTabSz="912813" rtl="0" fontAlgn="base">
              <a:lnSpc>
                <a:spcPct val="90000"/>
              </a:lnSpc>
              <a:spcBef>
                <a:spcPts val="500"/>
              </a:spcBef>
              <a:spcAft>
                <a:spcPct val="0"/>
              </a:spcAft>
              <a:buFont typeface="Arial" panose="020B0604020202020204" pitchFamily="34" charset="0"/>
              <a:buNone/>
              <a:tabLst/>
              <a:defRPr lang="en-US" sz="2000" kern="1200" spc="-30" baseline="0" dirty="0">
                <a:solidFill>
                  <a:schemeClr val="tx1"/>
                </a:solidFill>
                <a:latin typeface="+mn-lt"/>
                <a:ea typeface="+mn-ea"/>
                <a:cs typeface="+mn-cs"/>
              </a:defRPr>
            </a:lvl2pPr>
            <a:lvl3pPr marL="11113" indent="0" algn="l" defTabSz="912813" rtl="0" fontAlgn="base">
              <a:lnSpc>
                <a:spcPct val="90000"/>
              </a:lnSpc>
              <a:spcBef>
                <a:spcPts val="500"/>
              </a:spcBef>
              <a:spcAft>
                <a:spcPct val="0"/>
              </a:spcAft>
              <a:buFont typeface="Arial" panose="020B0604020202020204" pitchFamily="34" charset="0"/>
              <a:buNone/>
              <a:tabLst/>
              <a:defRPr lang="en-US" sz="2000" kern="1200" spc="-30" baseline="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Name</a:t>
            </a:r>
          </a:p>
          <a:p>
            <a:pPr lvl="1"/>
            <a:r>
              <a:rPr lang="en-US"/>
              <a:t>Title</a:t>
            </a:r>
          </a:p>
          <a:p>
            <a:pPr lvl="2"/>
            <a:r>
              <a:rPr lang="en-US"/>
              <a:t>Third level</a:t>
            </a:r>
          </a:p>
        </p:txBody>
      </p:sp>
    </p:spTree>
    <p:extLst>
      <p:ext uri="{BB962C8B-B14F-4D97-AF65-F5344CB8AC3E}">
        <p14:creationId xmlns:p14="http://schemas.microsoft.com/office/powerpoint/2010/main" val="1515713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MM_STANDARD TEXT_BULLETS">
    <p:spTree>
      <p:nvGrpSpPr>
        <p:cNvPr id="1" name=""/>
        <p:cNvGrpSpPr/>
        <p:nvPr/>
      </p:nvGrpSpPr>
      <p:grpSpPr>
        <a:xfrm>
          <a:off x="0" y="0"/>
          <a:ext cx="0" cy="0"/>
          <a:chOff x="0" y="0"/>
          <a:chExt cx="0" cy="0"/>
        </a:xfrm>
      </p:grpSpPr>
      <p:sp>
        <p:nvSpPr>
          <p:cNvPr id="3" name="Title 7">
            <a:extLst>
              <a:ext uri="{FF2B5EF4-FFF2-40B4-BE49-F238E27FC236}">
                <a16:creationId xmlns:a16="http://schemas.microsoft.com/office/drawing/2014/main" id="{EF0DD3A3-01DB-7FF4-25CE-F6689F9A1B5A}"/>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4" name="Content Placeholder 3">
            <a:extLst>
              <a:ext uri="{FF2B5EF4-FFF2-40B4-BE49-F238E27FC236}">
                <a16:creationId xmlns:a16="http://schemas.microsoft.com/office/drawing/2014/main" id="{91FFFF78-6C04-8032-6CE0-56C269BC9548}"/>
              </a:ext>
            </a:extLst>
          </p:cNvPr>
          <p:cNvSpPr>
            <a:spLocks noGrp="1"/>
          </p:cNvSpPr>
          <p:nvPr>
            <p:ph sz="quarter" idx="30"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7" name="Text Placeholder 3"/>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400" b="1" spc="-30" baseline="0"/>
            </a:lvl1pPr>
            <a:lvl2pPr marL="230188" indent="-271463">
              <a:spcBef>
                <a:spcPts val="1000"/>
              </a:spcBef>
              <a:tabLst/>
              <a:defRPr lang="en-US" sz="2400" kern="1200" spc="-30" baseline="0" dirty="0">
                <a:solidFill>
                  <a:schemeClr val="tx1"/>
                </a:solidFill>
                <a:latin typeface="+mn-lt"/>
                <a:ea typeface="+mn-ea"/>
                <a:cs typeface="+mn-cs"/>
              </a:defRPr>
            </a:lvl2pPr>
            <a:lvl3pPr marL="488950" indent="-285750">
              <a:spcBef>
                <a:spcPts val="1000"/>
              </a:spcBef>
              <a:tabLst/>
              <a:defRPr lang="en-US" sz="2400" kern="1200" dirty="0">
                <a:solidFill>
                  <a:schemeClr val="tx1"/>
                </a:solidFill>
                <a:latin typeface="+mn-lt"/>
                <a:ea typeface="+mn-ea"/>
                <a:cs typeface="+mn-cs"/>
              </a:defRPr>
            </a:lvl3pPr>
            <a:lvl4pPr>
              <a:defRPr sz="1400"/>
            </a:lvl4pPr>
            <a:lvl5pPr>
              <a:defRPr sz="1400"/>
            </a:lvl5pPr>
          </a:lstStyle>
          <a:p>
            <a:pPr lvl="0"/>
            <a:r>
              <a:rPr lang="en-US"/>
              <a:t>Click to edit Master text styles</a:t>
            </a:r>
          </a:p>
          <a:p>
            <a:pPr lvl="1"/>
            <a:r>
              <a:rPr lang="en-US"/>
              <a:t>Second level</a:t>
            </a:r>
          </a:p>
          <a:p>
            <a:pPr lvl="2"/>
            <a:r>
              <a:rPr lang="en-US"/>
              <a:t>Third level</a:t>
            </a:r>
          </a:p>
        </p:txBody>
      </p:sp>
      <p:sp>
        <p:nvSpPr>
          <p:cNvPr id="13" name="Picture Placeholder 12">
            <a:extLst>
              <a:ext uri="{FF2B5EF4-FFF2-40B4-BE49-F238E27FC236}">
                <a16:creationId xmlns:a16="http://schemas.microsoft.com/office/drawing/2014/main" id="{92207C32-714D-2318-F5C3-E1AA87FF12DD}"/>
              </a:ext>
              <a:ext uri="{C183D7F6-B498-43B3-948B-1728B52AA6E4}">
                <adec:decorative xmlns:adec="http://schemas.microsoft.com/office/drawing/2017/decorative" val="1"/>
              </a:ext>
            </a:extLst>
          </p:cNvPr>
          <p:cNvSpPr>
            <a:spLocks noGrp="1"/>
          </p:cNvSpPr>
          <p:nvPr>
            <p:ph type="pic" sz="quarter" idx="31" hasCustomPrompt="1"/>
          </p:nvPr>
        </p:nvSpPr>
        <p:spPr>
          <a:xfrm>
            <a:off x="6222999" y="1638301"/>
            <a:ext cx="5423725" cy="4152900"/>
          </a:xfrm>
          <a:prstGeom prst="rect">
            <a:avLst/>
          </a:prstGeom>
          <a:solidFill>
            <a:schemeClr val="bg2">
              <a:lumMod val="90000"/>
            </a:schemeClr>
          </a:solidFill>
        </p:spPr>
        <p:txBody>
          <a:bodyPr anchor="ctr"/>
          <a:lstStyle>
            <a:lvl1pPr marL="0" indent="0" algn="ctr">
              <a:buNone/>
              <a:defRPr sz="1200"/>
            </a:lvl1pPr>
          </a:lstStyle>
          <a:p>
            <a:r>
              <a:rPr lang="en-US"/>
              <a:t>OPTIONAL IMAGE AREA</a:t>
            </a:r>
          </a:p>
        </p:txBody>
      </p:sp>
    </p:spTree>
    <p:extLst>
      <p:ext uri="{BB962C8B-B14F-4D97-AF65-F5344CB8AC3E}">
        <p14:creationId xmlns:p14="http://schemas.microsoft.com/office/powerpoint/2010/main" val="28519703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itle 7">
            <a:extLst>
              <a:ext uri="{FF2B5EF4-FFF2-40B4-BE49-F238E27FC236}">
                <a16:creationId xmlns:a16="http://schemas.microsoft.com/office/drawing/2014/main" id="{0FD4500A-E3F0-CE9B-5F39-40D37E455254}"/>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6" name="Content Placeholder 3">
            <a:extLst>
              <a:ext uri="{FF2B5EF4-FFF2-40B4-BE49-F238E27FC236}">
                <a16:creationId xmlns:a16="http://schemas.microsoft.com/office/drawing/2014/main" id="{0B3E7D18-B795-3D0C-6B24-D8E4029AC2DD}"/>
              </a:ext>
            </a:extLst>
          </p:cNvPr>
          <p:cNvSpPr>
            <a:spLocks noGrp="1"/>
          </p:cNvSpPr>
          <p:nvPr>
            <p:ph sz="quarter" idx="28"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Tree>
    <p:extLst>
      <p:ext uri="{BB962C8B-B14F-4D97-AF65-F5344CB8AC3E}">
        <p14:creationId xmlns:p14="http://schemas.microsoft.com/office/powerpoint/2010/main" val="12210441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MM_ONE COL_TEXT FILL IN">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7BAEFFA7-6785-F55E-A217-DF2CC991F47A}"/>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6" name="Content Placeholder 4">
            <a:extLst>
              <a:ext uri="{FF2B5EF4-FFF2-40B4-BE49-F238E27FC236}">
                <a16:creationId xmlns:a16="http://schemas.microsoft.com/office/drawing/2014/main" id="{C3128B6F-A941-8D36-AF80-DD6E5B5D1C3F}"/>
              </a:ext>
            </a:extLst>
          </p:cNvPr>
          <p:cNvSpPr>
            <a:spLocks noGrp="1"/>
          </p:cNvSpPr>
          <p:nvPr>
            <p:ph sz="quarter" idx="32" hasCustomPrompt="1"/>
          </p:nvPr>
        </p:nvSpPr>
        <p:spPr>
          <a:xfrm>
            <a:off x="521525" y="1342083"/>
            <a:ext cx="11125200" cy="645100"/>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4" name="Rectangle 23">
            <a:extLst>
              <a:ext uri="{FF2B5EF4-FFF2-40B4-BE49-F238E27FC236}">
                <a16:creationId xmlns:a16="http://schemas.microsoft.com/office/drawing/2014/main" id="{17A4CD08-061B-6B42-451E-5E6610CEBA11}"/>
              </a:ext>
              <a:ext uri="{C183D7F6-B498-43B3-948B-1728B52AA6E4}">
                <adec:decorative xmlns:adec="http://schemas.microsoft.com/office/drawing/2017/decorative" val="1"/>
              </a:ext>
            </a:extLst>
          </p:cNvPr>
          <p:cNvSpPr/>
          <p:nvPr userDrawn="1"/>
        </p:nvSpPr>
        <p:spPr>
          <a:xfrm>
            <a:off x="539751" y="1993164"/>
            <a:ext cx="11100052" cy="437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6">
            <a:extLst>
              <a:ext uri="{FF2B5EF4-FFF2-40B4-BE49-F238E27FC236}">
                <a16:creationId xmlns:a16="http://schemas.microsoft.com/office/drawing/2014/main" id="{CB8B9A05-1971-3146-BB91-51BE08F813F2}"/>
              </a:ext>
            </a:extLst>
          </p:cNvPr>
          <p:cNvSpPr>
            <a:spLocks noGrp="1"/>
          </p:cNvSpPr>
          <p:nvPr>
            <p:ph type="body" sz="quarter" idx="34"/>
          </p:nvPr>
        </p:nvSpPr>
        <p:spPr>
          <a:xfrm>
            <a:off x="591504" y="1987550"/>
            <a:ext cx="10823626" cy="419100"/>
          </a:xfrm>
          <a:prstGeom prst="rect">
            <a:avLst/>
          </a:prstGeom>
        </p:spPr>
        <p:txBody>
          <a:bodyPr anchor="ctr"/>
          <a:lstStyle>
            <a:lvl1pPr marL="0" indent="0">
              <a:buFontTx/>
              <a:buNone/>
              <a:defRPr lang="en-US" sz="2000" b="1" kern="1200" spc="-30" baseline="0" dirty="0">
                <a:solidFill>
                  <a:schemeClr val="bg1"/>
                </a:solidFill>
                <a:latin typeface="+mn-lt"/>
                <a:ea typeface="+mn-ea"/>
                <a:cs typeface="+mn-cs"/>
              </a:defRPr>
            </a:lvl1pPr>
            <a:lvl2pPr>
              <a:defRPr/>
            </a:lvl2pPr>
            <a:lvl3pPr>
              <a:defRPr/>
            </a:lvl3pPr>
            <a:lvl4pPr>
              <a:defRPr/>
            </a:lvl4pPr>
            <a:lvl5pPr>
              <a:defRPr/>
            </a:lvl5pPr>
          </a:lstStyle>
          <a:p>
            <a:pPr marL="227013" lvl="0" indent="-227013" algn="l" defTabSz="912813" rtl="0" fontAlgn="base">
              <a:lnSpc>
                <a:spcPct val="90000"/>
              </a:lnSpc>
              <a:spcBef>
                <a:spcPts val="1000"/>
              </a:spcBef>
              <a:spcAft>
                <a:spcPct val="0"/>
              </a:spcAft>
            </a:pPr>
            <a:r>
              <a:rPr lang="en-US"/>
              <a:t>Click to edit Master text styles</a:t>
            </a:r>
          </a:p>
        </p:txBody>
      </p:sp>
      <p:sp>
        <p:nvSpPr>
          <p:cNvPr id="11" name="Rectangle 5">
            <a:extLst>
              <a:ext uri="{FF2B5EF4-FFF2-40B4-BE49-F238E27FC236}">
                <a16:creationId xmlns:a16="http://schemas.microsoft.com/office/drawing/2014/main" id="{657F718B-67AD-3BE9-D270-5C389C2CC86D}"/>
              </a:ext>
              <a:ext uri="{C183D7F6-B498-43B3-948B-1728B52AA6E4}">
                <adec:decorative xmlns:adec="http://schemas.microsoft.com/office/drawing/2017/decorative" val="1"/>
              </a:ext>
            </a:extLst>
          </p:cNvPr>
          <p:cNvSpPr/>
          <p:nvPr userDrawn="1"/>
        </p:nvSpPr>
        <p:spPr>
          <a:xfrm>
            <a:off x="525463" y="2407324"/>
            <a:ext cx="11114087" cy="33838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9" name="Text Placeholder 28">
            <a:extLst>
              <a:ext uri="{FF2B5EF4-FFF2-40B4-BE49-F238E27FC236}">
                <a16:creationId xmlns:a16="http://schemas.microsoft.com/office/drawing/2014/main" id="{4B398A62-7CD4-09F7-BFD2-9C0EFA5E2353}"/>
              </a:ext>
            </a:extLst>
          </p:cNvPr>
          <p:cNvSpPr>
            <a:spLocks noGrp="1"/>
          </p:cNvSpPr>
          <p:nvPr>
            <p:ph type="body" sz="quarter" idx="35"/>
          </p:nvPr>
        </p:nvSpPr>
        <p:spPr>
          <a:xfrm>
            <a:off x="776287" y="2575933"/>
            <a:ext cx="10639425" cy="2999098"/>
          </a:xfrm>
          <a:prstGeom prst="rect">
            <a:avLst/>
          </a:prstGeom>
          <a:solidFill>
            <a:schemeClr val="bg1"/>
          </a:solidFill>
        </p:spPr>
        <p:txBody>
          <a:bodyPr tIns="91440" bIns="91440"/>
          <a:lstStyle>
            <a:lvl1pPr marL="0" indent="0">
              <a:spcBef>
                <a:spcPts val="1000"/>
              </a:spcBef>
              <a:buNone/>
              <a:defRPr sz="1800"/>
            </a:lvl1pPr>
            <a:lvl2pPr marL="266700" indent="-266700">
              <a:spcBef>
                <a:spcPts val="1000"/>
              </a:spcBef>
              <a:tabLst/>
              <a:defRPr sz="1800"/>
            </a:lvl2pPr>
            <a:lvl3pPr marL="407988" indent="-239713">
              <a:spcBef>
                <a:spcPts val="1000"/>
              </a:spcBef>
              <a:tabLst/>
              <a:defRPr sz="18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855418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MM_TWO COL_TEXT FILL IN">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7BAEFFA7-6785-F55E-A217-DF2CC991F47A}"/>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6" name="Content Placeholder 4">
            <a:extLst>
              <a:ext uri="{FF2B5EF4-FFF2-40B4-BE49-F238E27FC236}">
                <a16:creationId xmlns:a16="http://schemas.microsoft.com/office/drawing/2014/main" id="{C3128B6F-A941-8D36-AF80-DD6E5B5D1C3F}"/>
              </a:ext>
            </a:extLst>
          </p:cNvPr>
          <p:cNvSpPr>
            <a:spLocks noGrp="1"/>
          </p:cNvSpPr>
          <p:nvPr>
            <p:ph sz="quarter" idx="32" hasCustomPrompt="1"/>
          </p:nvPr>
        </p:nvSpPr>
        <p:spPr>
          <a:xfrm>
            <a:off x="521525" y="1342083"/>
            <a:ext cx="11125200" cy="645100"/>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4" name="Rectangle 23">
            <a:extLst>
              <a:ext uri="{FF2B5EF4-FFF2-40B4-BE49-F238E27FC236}">
                <a16:creationId xmlns:a16="http://schemas.microsoft.com/office/drawing/2014/main" id="{17A4CD08-061B-6B42-451E-5E6610CEBA11}"/>
              </a:ext>
              <a:ext uri="{C183D7F6-B498-43B3-948B-1728B52AA6E4}">
                <adec:decorative xmlns:adec="http://schemas.microsoft.com/office/drawing/2017/decorative" val="1"/>
              </a:ext>
            </a:extLst>
          </p:cNvPr>
          <p:cNvSpPr/>
          <p:nvPr userDrawn="1"/>
        </p:nvSpPr>
        <p:spPr>
          <a:xfrm>
            <a:off x="539751" y="1993164"/>
            <a:ext cx="11100052" cy="437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6">
            <a:extLst>
              <a:ext uri="{FF2B5EF4-FFF2-40B4-BE49-F238E27FC236}">
                <a16:creationId xmlns:a16="http://schemas.microsoft.com/office/drawing/2014/main" id="{CB8B9A05-1971-3146-BB91-51BE08F813F2}"/>
              </a:ext>
            </a:extLst>
          </p:cNvPr>
          <p:cNvSpPr>
            <a:spLocks noGrp="1"/>
          </p:cNvSpPr>
          <p:nvPr>
            <p:ph type="body" sz="quarter" idx="34"/>
          </p:nvPr>
        </p:nvSpPr>
        <p:spPr>
          <a:xfrm>
            <a:off x="591504" y="1987550"/>
            <a:ext cx="10823626" cy="419100"/>
          </a:xfrm>
          <a:prstGeom prst="rect">
            <a:avLst/>
          </a:prstGeom>
        </p:spPr>
        <p:txBody>
          <a:bodyPr anchor="ctr"/>
          <a:lstStyle>
            <a:lvl1pPr marL="0" indent="0">
              <a:buFontTx/>
              <a:buNone/>
              <a:defRPr lang="en-US" sz="2000" b="1" kern="1200" spc="-30" baseline="0" dirty="0">
                <a:solidFill>
                  <a:schemeClr val="bg1"/>
                </a:solidFill>
                <a:latin typeface="+mn-lt"/>
                <a:ea typeface="+mn-ea"/>
                <a:cs typeface="+mn-cs"/>
              </a:defRPr>
            </a:lvl1pPr>
            <a:lvl2pPr>
              <a:defRPr/>
            </a:lvl2pPr>
            <a:lvl3pPr>
              <a:defRPr/>
            </a:lvl3pPr>
            <a:lvl4pPr>
              <a:defRPr/>
            </a:lvl4pPr>
            <a:lvl5pPr>
              <a:defRPr/>
            </a:lvl5pPr>
          </a:lstStyle>
          <a:p>
            <a:pPr marL="227013" lvl="0" indent="-227013" algn="l" defTabSz="912813" rtl="0" fontAlgn="base">
              <a:lnSpc>
                <a:spcPct val="90000"/>
              </a:lnSpc>
              <a:spcBef>
                <a:spcPts val="1000"/>
              </a:spcBef>
              <a:spcAft>
                <a:spcPct val="0"/>
              </a:spcAft>
            </a:pPr>
            <a:r>
              <a:rPr lang="en-US"/>
              <a:t>Click to edit Master text styles</a:t>
            </a:r>
          </a:p>
        </p:txBody>
      </p:sp>
      <p:sp>
        <p:nvSpPr>
          <p:cNvPr id="11" name="Rectangle 5">
            <a:extLst>
              <a:ext uri="{FF2B5EF4-FFF2-40B4-BE49-F238E27FC236}">
                <a16:creationId xmlns:a16="http://schemas.microsoft.com/office/drawing/2014/main" id="{657F718B-67AD-3BE9-D270-5C389C2CC86D}"/>
              </a:ext>
              <a:ext uri="{C183D7F6-B498-43B3-948B-1728B52AA6E4}">
                <adec:decorative xmlns:adec="http://schemas.microsoft.com/office/drawing/2017/decorative" val="1"/>
              </a:ext>
            </a:extLst>
          </p:cNvPr>
          <p:cNvSpPr/>
          <p:nvPr userDrawn="1"/>
        </p:nvSpPr>
        <p:spPr>
          <a:xfrm>
            <a:off x="525463" y="2407324"/>
            <a:ext cx="11114087" cy="33838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9" name="Text Placeholder 28">
            <a:extLst>
              <a:ext uri="{FF2B5EF4-FFF2-40B4-BE49-F238E27FC236}">
                <a16:creationId xmlns:a16="http://schemas.microsoft.com/office/drawing/2014/main" id="{4B398A62-7CD4-09F7-BFD2-9C0EFA5E2353}"/>
              </a:ext>
            </a:extLst>
          </p:cNvPr>
          <p:cNvSpPr>
            <a:spLocks noGrp="1"/>
          </p:cNvSpPr>
          <p:nvPr>
            <p:ph type="body" sz="quarter" idx="35"/>
          </p:nvPr>
        </p:nvSpPr>
        <p:spPr>
          <a:xfrm>
            <a:off x="776287" y="2575933"/>
            <a:ext cx="5244237" cy="2999098"/>
          </a:xfrm>
          <a:prstGeom prst="rect">
            <a:avLst/>
          </a:prstGeom>
          <a:solidFill>
            <a:schemeClr val="bg1"/>
          </a:solidFill>
        </p:spPr>
        <p:txBody>
          <a:bodyPr tIns="91440" bIns="91440"/>
          <a:lstStyle>
            <a:lvl1pPr marL="0" indent="0">
              <a:spcBef>
                <a:spcPts val="1000"/>
              </a:spcBef>
              <a:buNone/>
              <a:defRPr sz="1800"/>
            </a:lvl1pPr>
            <a:lvl2pPr marL="266700" indent="-266700">
              <a:spcBef>
                <a:spcPts val="1000"/>
              </a:spcBef>
              <a:tabLst/>
              <a:defRPr sz="1800"/>
            </a:lvl2pPr>
            <a:lvl3pPr marL="407988" indent="-239713">
              <a:spcBef>
                <a:spcPts val="1000"/>
              </a:spcBef>
              <a:tabLst/>
              <a:defRPr sz="18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4" name="Text Placeholder 29">
            <a:extLst>
              <a:ext uri="{FF2B5EF4-FFF2-40B4-BE49-F238E27FC236}">
                <a16:creationId xmlns:a16="http://schemas.microsoft.com/office/drawing/2014/main" id="{17252B37-AF48-A4CE-5676-B8F2CC8A4DF5}"/>
              </a:ext>
            </a:extLst>
          </p:cNvPr>
          <p:cNvSpPr>
            <a:spLocks noGrp="1"/>
          </p:cNvSpPr>
          <p:nvPr>
            <p:ph type="body" sz="quarter" idx="36"/>
          </p:nvPr>
        </p:nvSpPr>
        <p:spPr>
          <a:xfrm>
            <a:off x="6207918" y="2575933"/>
            <a:ext cx="5244237" cy="2999098"/>
          </a:xfrm>
          <a:prstGeom prst="rect">
            <a:avLst/>
          </a:prstGeom>
          <a:solidFill>
            <a:schemeClr val="bg1"/>
          </a:solidFill>
        </p:spPr>
        <p:txBody>
          <a:bodyPr tIns="91440" bIns="91440"/>
          <a:lstStyle>
            <a:lvl1pPr marL="0" indent="0">
              <a:spcBef>
                <a:spcPts val="1000"/>
              </a:spcBef>
              <a:buNone/>
              <a:defRPr sz="1800"/>
            </a:lvl1pPr>
            <a:lvl2pPr marL="266700" indent="-266700">
              <a:spcBef>
                <a:spcPts val="1000"/>
              </a:spcBef>
              <a:tabLst/>
              <a:defRPr sz="1800"/>
            </a:lvl2pPr>
            <a:lvl3pPr marL="407988" indent="-239713">
              <a:spcBef>
                <a:spcPts val="1000"/>
              </a:spcBef>
              <a:tabLst/>
              <a:defRPr sz="18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18770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MM CAFE_TITLE COVER">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6F91482-F25F-0748-B029-BCE8EE76D711}"/>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p>
        </p:txBody>
      </p:sp>
      <p:sp>
        <p:nvSpPr>
          <p:cNvPr id="6" name="Text Placeholder 5">
            <a:extLst>
              <a:ext uri="{FF2B5EF4-FFF2-40B4-BE49-F238E27FC236}">
                <a16:creationId xmlns:a16="http://schemas.microsoft.com/office/drawing/2014/main" id="{33C899F4-495F-D64F-AC34-0718C8A85242}"/>
              </a:ext>
            </a:extLst>
          </p:cNvPr>
          <p:cNvSpPr>
            <a:spLocks noGrp="1"/>
          </p:cNvSpPr>
          <p:nvPr>
            <p:ph type="body" sz="quarter" idx="20"/>
          </p:nvPr>
        </p:nvSpPr>
        <p:spPr>
          <a:xfrm>
            <a:off x="533400" y="2685121"/>
            <a:ext cx="5130801" cy="1257300"/>
          </a:xfrm>
          <a:prstGeom prst="rect">
            <a:avLst/>
          </a:prstGeom>
        </p:spPr>
        <p:txBody>
          <a:bodyPr lIns="0" tIns="0" rIns="0" bIns="0"/>
          <a:lstStyle>
            <a:lvl1pPr marL="9260" indent="0" algn="l">
              <a:spcBef>
                <a:spcPts val="0"/>
              </a:spcBef>
              <a:buNone/>
              <a:tabLst/>
              <a:defRPr sz="4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p:txBody>
      </p:sp>
      <p:pic>
        <p:nvPicPr>
          <p:cNvPr id="12" name="Graphic 11">
            <a:extLst>
              <a:ext uri="{FF2B5EF4-FFF2-40B4-BE49-F238E27FC236}">
                <a16:creationId xmlns:a16="http://schemas.microsoft.com/office/drawing/2014/main" id="{D80C9EE6-F2BC-CF44-9F5E-66603E6031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grpSp>
        <p:nvGrpSpPr>
          <p:cNvPr id="2" name="Group 1">
            <a:extLst>
              <a:ext uri="{FF2B5EF4-FFF2-40B4-BE49-F238E27FC236}">
                <a16:creationId xmlns:a16="http://schemas.microsoft.com/office/drawing/2014/main" id="{8E806BDC-1E82-B146-866A-8060B004BF96}"/>
              </a:ext>
            </a:extLst>
          </p:cNvPr>
          <p:cNvGrpSpPr/>
          <p:nvPr userDrawn="1"/>
        </p:nvGrpSpPr>
        <p:grpSpPr>
          <a:xfrm>
            <a:off x="533400" y="637830"/>
            <a:ext cx="11125200" cy="5467047"/>
            <a:chOff x="533400" y="637830"/>
            <a:chExt cx="5435600" cy="5467047"/>
          </a:xfrm>
        </p:grpSpPr>
        <p:cxnSp>
          <p:nvCxnSpPr>
            <p:cNvPr id="14" name="Straight Connector 13">
              <a:extLst>
                <a:ext uri="{FF2B5EF4-FFF2-40B4-BE49-F238E27FC236}">
                  <a16:creationId xmlns:a16="http://schemas.microsoft.com/office/drawing/2014/main" id="{B221B14C-1E51-ED4A-8160-4BC9F6102A3D}"/>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64E2390-6B71-7349-A5F1-97E60EF9469E}"/>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16" name="Straight Connector 15">
            <a:extLst>
              <a:ext uri="{FF2B5EF4-FFF2-40B4-BE49-F238E27FC236}">
                <a16:creationId xmlns:a16="http://schemas.microsoft.com/office/drawing/2014/main" id="{DCA1FC1A-7C6E-DF45-B77D-EBA136E50A38}"/>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28045138"/>
      </p:ext>
    </p:extLst>
  </p:cSld>
  <p:clrMapOvr>
    <a:masterClrMapping/>
  </p:clrMapOvr>
  <p:extLst>
    <p:ext uri="{DCECCB84-F9BA-43D5-87BE-67443E8EF086}">
      <p15:sldGuideLst xmlns:p15="http://schemas.microsoft.com/office/powerpoint/2012/main">
        <p15:guide id="1" orient="horz" pos="576">
          <p15:clr>
            <a:srgbClr val="FBAE40"/>
          </p15:clr>
        </p15:guide>
        <p15:guide id="3" pos="52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MM_QUOTE_SCENARIO">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CE47CDD6-85A6-526C-78E8-3144FF1FA8A2}"/>
              </a:ext>
            </a:extLst>
          </p:cNvPr>
          <p:cNvSpPr>
            <a:spLocks noGrp="1"/>
          </p:cNvSpPr>
          <p:nvPr>
            <p:ph type="title"/>
          </p:nvPr>
        </p:nvSpPr>
        <p:spPr>
          <a:xfrm>
            <a:off x="521525" y="838542"/>
            <a:ext cx="10047514" cy="852143"/>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2" name="Rectangle 4">
            <a:extLst>
              <a:ext uri="{FF2B5EF4-FFF2-40B4-BE49-F238E27FC236}">
                <a16:creationId xmlns:a16="http://schemas.microsoft.com/office/drawing/2014/main" id="{535E883E-F3B6-E9C4-3FB3-E925D0603EF9}"/>
              </a:ext>
              <a:ext uri="{C183D7F6-B498-43B3-948B-1728B52AA6E4}">
                <adec:decorative xmlns:adec="http://schemas.microsoft.com/office/drawing/2017/decorative" val="1"/>
              </a:ext>
            </a:extLst>
          </p:cNvPr>
          <p:cNvSpPr/>
          <p:nvPr/>
        </p:nvSpPr>
        <p:spPr>
          <a:xfrm>
            <a:off x="533400" y="1690688"/>
            <a:ext cx="11114088" cy="4100512"/>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2" name="Content Placeholder 5"/>
          <p:cNvSpPr>
            <a:spLocks noGrp="1"/>
          </p:cNvSpPr>
          <p:nvPr>
            <p:ph sz="quarter" idx="34"/>
          </p:nvPr>
        </p:nvSpPr>
        <p:spPr>
          <a:xfrm>
            <a:off x="769620" y="2024442"/>
            <a:ext cx="6679692" cy="3522917"/>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lnSpc>
                <a:spcPct val="100000"/>
              </a:lnSpc>
              <a:spcBef>
                <a:spcPts val="800"/>
              </a:spcBef>
              <a:buNone/>
              <a:tabLst/>
              <a:defRPr sz="1600" spc="-40" baseline="0"/>
            </a:lvl4pPr>
            <a:lvl5pPr>
              <a:defRPr spc="-40" baseline="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4" name="Straight Connector 6">
            <a:extLst>
              <a:ext uri="{FF2B5EF4-FFF2-40B4-BE49-F238E27FC236}">
                <a16:creationId xmlns:a16="http://schemas.microsoft.com/office/drawing/2014/main" id="{522B10AD-1C53-F3E3-1D17-D705AE14D8A4}"/>
              </a:ext>
              <a:ext uri="{C183D7F6-B498-43B3-948B-1728B52AA6E4}">
                <adec:decorative xmlns:adec="http://schemas.microsoft.com/office/drawing/2017/decorative" val="1"/>
              </a:ext>
            </a:extLst>
          </p:cNvPr>
          <p:cNvCxnSpPr>
            <a:cxnSpLocks/>
          </p:cNvCxnSpPr>
          <p:nvPr/>
        </p:nvCxnSpPr>
        <p:spPr>
          <a:xfrm>
            <a:off x="8129588" y="2045334"/>
            <a:ext cx="0" cy="348710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5">
            <a:extLst>
              <a:ext uri="{FF2B5EF4-FFF2-40B4-BE49-F238E27FC236}">
                <a16:creationId xmlns:a16="http://schemas.microsoft.com/office/drawing/2014/main" id="{E198A9AB-AF1F-D009-F4E5-914C58B1D2CF}"/>
              </a:ext>
            </a:extLst>
          </p:cNvPr>
          <p:cNvSpPr>
            <a:spLocks noGrp="1"/>
          </p:cNvSpPr>
          <p:nvPr>
            <p:ph sz="quarter" idx="35"/>
          </p:nvPr>
        </p:nvSpPr>
        <p:spPr>
          <a:xfrm>
            <a:off x="8378221" y="2045334"/>
            <a:ext cx="2874678" cy="3462051"/>
          </a:xfrm>
          <a:prstGeom prst="rect">
            <a:avLst/>
          </a:prstGeom>
        </p:spPr>
        <p:txBody>
          <a:bodyPr lIns="0" tIns="0" rIns="0" bIns="0"/>
          <a:lstStyle>
            <a:lvl1pPr marL="0" indent="0">
              <a:buNone/>
              <a:defRPr lang="en-US" sz="1600" b="1" kern="1200" spc="-40" baseline="0" dirty="0">
                <a:solidFill>
                  <a:schemeClr val="tx1"/>
                </a:solidFill>
                <a:latin typeface="+mn-lt"/>
                <a:ea typeface="+mn-ea"/>
                <a:cs typeface="+mn-cs"/>
              </a:defRPr>
            </a:lvl1pPr>
            <a:lvl2pPr marL="0" indent="0">
              <a:spcBef>
                <a:spcPts val="1500"/>
              </a:spcBef>
              <a:buNone/>
              <a:tabLst/>
              <a:defRPr lang="en-US" sz="1600" b="0" kern="1200" spc="-40" baseline="0" dirty="0">
                <a:solidFill>
                  <a:schemeClr val="tx1"/>
                </a:solidFill>
                <a:latin typeface="+mn-lt"/>
                <a:ea typeface="+mn-ea"/>
                <a:cs typeface="+mn-cs"/>
              </a:defRPr>
            </a:lvl2pPr>
            <a:lvl3pPr marL="11112" indent="0">
              <a:spcBef>
                <a:spcPts val="1500"/>
              </a:spcBef>
              <a:buNone/>
              <a:tabLst/>
              <a:defRPr lang="en-US" sz="1600" b="1" kern="1200" spc="-40" baseline="0" dirty="0">
                <a:solidFill>
                  <a:schemeClr val="tx1"/>
                </a:solidFill>
                <a:latin typeface="+mn-lt"/>
                <a:ea typeface="+mn-ea"/>
                <a:cs typeface="+mn-cs"/>
              </a:defRPr>
            </a:lvl3pPr>
            <a:lvl4pPr marL="0" indent="0">
              <a:lnSpc>
                <a:spcPct val="100000"/>
              </a:lnSpc>
              <a:spcBef>
                <a:spcPts val="800"/>
              </a:spcBef>
              <a:buNone/>
              <a:tabLst/>
              <a:defRPr sz="1600" spc="-40" baseline="0"/>
            </a:lvl4pPr>
            <a:lvl5pPr>
              <a:defRPr spc="-40" baseline="0"/>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5509D855-A609-1A14-3509-22EEDEDBA69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4186" y="956060"/>
            <a:ext cx="673949" cy="539159"/>
          </a:xfrm>
          <a:prstGeom prst="rect">
            <a:avLst/>
          </a:prstGeom>
        </p:spPr>
      </p:pic>
    </p:spTree>
    <p:extLst>
      <p:ext uri="{BB962C8B-B14F-4D97-AF65-F5344CB8AC3E}">
        <p14:creationId xmlns:p14="http://schemas.microsoft.com/office/powerpoint/2010/main" val="31356647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MM_POLL_SCENARIO">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DBB67454-3DC5-A871-2FBC-6AB56CC513E5}"/>
              </a:ext>
            </a:extLst>
          </p:cNvPr>
          <p:cNvSpPr>
            <a:spLocks noGrp="1"/>
          </p:cNvSpPr>
          <p:nvPr>
            <p:ph type="title"/>
          </p:nvPr>
        </p:nvSpPr>
        <p:spPr>
          <a:xfrm>
            <a:off x="521526" y="838542"/>
            <a:ext cx="10052264" cy="852143"/>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2" name="Rectangle 4">
            <a:extLst>
              <a:ext uri="{FF2B5EF4-FFF2-40B4-BE49-F238E27FC236}">
                <a16:creationId xmlns:a16="http://schemas.microsoft.com/office/drawing/2014/main" id="{EBAEC596-3D77-E14C-2F11-8CB2C480DDEA}"/>
              </a:ext>
              <a:ext uri="{C183D7F6-B498-43B3-948B-1728B52AA6E4}">
                <adec:decorative xmlns:adec="http://schemas.microsoft.com/office/drawing/2017/decorative" val="1"/>
              </a:ext>
            </a:extLst>
          </p:cNvPr>
          <p:cNvSpPr/>
          <p:nvPr/>
        </p:nvSpPr>
        <p:spPr>
          <a:xfrm>
            <a:off x="533400" y="1690688"/>
            <a:ext cx="11114088" cy="4100512"/>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3" name="Text Placeholder 5"/>
          <p:cNvSpPr>
            <a:spLocks noGrp="1"/>
          </p:cNvSpPr>
          <p:nvPr>
            <p:ph type="body" sz="quarter" idx="32"/>
          </p:nvPr>
        </p:nvSpPr>
        <p:spPr>
          <a:xfrm>
            <a:off x="770412"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a:t>Click to edit Master text styles</a:t>
            </a:r>
          </a:p>
          <a:p>
            <a:pPr lvl="1"/>
            <a:r>
              <a:rPr lang="en-US"/>
              <a:t>Second level</a:t>
            </a:r>
          </a:p>
        </p:txBody>
      </p:sp>
      <p:cxnSp>
        <p:nvCxnSpPr>
          <p:cNvPr id="5" name="Straight Connector 6">
            <a:extLst>
              <a:ext uri="{FF2B5EF4-FFF2-40B4-BE49-F238E27FC236}">
                <a16:creationId xmlns:a16="http://schemas.microsoft.com/office/drawing/2014/main" id="{269CB2F7-EA6A-E820-A307-17D4A455F890}"/>
              </a:ext>
              <a:ext uri="{C183D7F6-B498-43B3-948B-1728B52AA6E4}">
                <adec:decorative xmlns:adec="http://schemas.microsoft.com/office/drawing/2017/decorative" val="1"/>
              </a:ext>
            </a:extLst>
          </p:cNvPr>
          <p:cNvCxnSpPr>
            <a:cxnSpLocks/>
          </p:cNvCxnSpPr>
          <p:nvPr/>
        </p:nvCxnSpPr>
        <p:spPr>
          <a:xfrm>
            <a:off x="4076700" y="2152650"/>
            <a:ext cx="0" cy="334645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7"/>
          <p:cNvSpPr>
            <a:spLocks noGrp="1"/>
          </p:cNvSpPr>
          <p:nvPr>
            <p:ph sz="quarter" idx="33"/>
          </p:nvPr>
        </p:nvSpPr>
        <p:spPr>
          <a:xfrm>
            <a:off x="4305300" y="2024443"/>
            <a:ext cx="7021068" cy="3498534"/>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spcBef>
                <a:spcPts val="800"/>
              </a:spcBef>
              <a:buNone/>
              <a:tabLst/>
              <a:defRPr sz="1600" spc="-40" baseline="0"/>
            </a:lvl4pPr>
            <a:lvl5pPr>
              <a:defRPr spc="-40" baseline="0"/>
            </a:lvl5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8" name="Graphic 7">
            <a:extLst>
              <a:ext uri="{FF2B5EF4-FFF2-40B4-BE49-F238E27FC236}">
                <a16:creationId xmlns:a16="http://schemas.microsoft.com/office/drawing/2014/main" id="{F56EAD24-544D-E0D2-EE6E-BDC6C34D15B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4186" y="956060"/>
            <a:ext cx="673949" cy="539159"/>
          </a:xfrm>
          <a:prstGeom prst="rect">
            <a:avLst/>
          </a:prstGeom>
        </p:spPr>
      </p:pic>
    </p:spTree>
    <p:extLst>
      <p:ext uri="{BB962C8B-B14F-4D97-AF65-F5344CB8AC3E}">
        <p14:creationId xmlns:p14="http://schemas.microsoft.com/office/powerpoint/2010/main" val="34006788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MM_3 COLUMN_BULLETS">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9A20E14B-7FDD-B9FB-EA79-4E56F31FE3E2}"/>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6" name="Content Placeholder 4">
            <a:extLst>
              <a:ext uri="{FF2B5EF4-FFF2-40B4-BE49-F238E27FC236}">
                <a16:creationId xmlns:a16="http://schemas.microsoft.com/office/drawing/2014/main" id="{59068F09-370F-05D1-74FC-A73F852180B0}"/>
              </a:ext>
            </a:extLst>
          </p:cNvPr>
          <p:cNvSpPr>
            <a:spLocks noGrp="1"/>
          </p:cNvSpPr>
          <p:nvPr>
            <p:ph sz="quarter" idx="32"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10" name="Text Placeholder 1"/>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 Placeholder 2"/>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3"/>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470580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MM_HEADLINE ONLY">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29B29C2E-D801-8FC2-6DC0-5A8CC4D808CF}"/>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4" name="Content Placeholder 4">
            <a:extLst>
              <a:ext uri="{FF2B5EF4-FFF2-40B4-BE49-F238E27FC236}">
                <a16:creationId xmlns:a16="http://schemas.microsoft.com/office/drawing/2014/main" id="{A79E6F19-A98E-9C24-5B76-47797978393C}"/>
              </a:ext>
            </a:extLst>
          </p:cNvPr>
          <p:cNvSpPr>
            <a:spLocks noGrp="1"/>
          </p:cNvSpPr>
          <p:nvPr>
            <p:ph sz="quarter" idx="32"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Tree>
    <p:extLst>
      <p:ext uri="{BB962C8B-B14F-4D97-AF65-F5344CB8AC3E}">
        <p14:creationId xmlns:p14="http://schemas.microsoft.com/office/powerpoint/2010/main" val="36903510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MM_Shadow_Text_Boxes">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29B29C2E-D801-8FC2-6DC0-5A8CC4D808CF}"/>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4" name="Subhead Placeholder">
            <a:extLst>
              <a:ext uri="{FF2B5EF4-FFF2-40B4-BE49-F238E27FC236}">
                <a16:creationId xmlns:a16="http://schemas.microsoft.com/office/drawing/2014/main" id="{A79E6F19-A98E-9C24-5B76-47797978393C}"/>
              </a:ext>
            </a:extLst>
          </p:cNvPr>
          <p:cNvSpPr>
            <a:spLocks noGrp="1"/>
          </p:cNvSpPr>
          <p:nvPr>
            <p:ph sz="quarter" idx="32"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grpSp>
        <p:nvGrpSpPr>
          <p:cNvPr id="30" name="Box Shadows">
            <a:extLst>
              <a:ext uri="{FF2B5EF4-FFF2-40B4-BE49-F238E27FC236}">
                <a16:creationId xmlns:a16="http://schemas.microsoft.com/office/drawing/2014/main" id="{A762F943-DB05-B686-E089-0C48F291FEF4}"/>
              </a:ext>
              <a:ext uri="{C183D7F6-B498-43B3-948B-1728B52AA6E4}">
                <adec:decorative xmlns:adec="http://schemas.microsoft.com/office/drawing/2017/decorative" val="1"/>
              </a:ext>
            </a:extLst>
          </p:cNvPr>
          <p:cNvGrpSpPr/>
          <p:nvPr userDrawn="1"/>
        </p:nvGrpSpPr>
        <p:grpSpPr>
          <a:xfrm>
            <a:off x="533400" y="2252599"/>
            <a:ext cx="11125201" cy="2228850"/>
            <a:chOff x="533400" y="2252599"/>
            <a:chExt cx="11125201" cy="2228850"/>
          </a:xfrm>
        </p:grpSpPr>
        <p:sp>
          <p:nvSpPr>
            <p:cNvPr id="19" name="Rectangle 18">
              <a:extLst>
                <a:ext uri="{FF2B5EF4-FFF2-40B4-BE49-F238E27FC236}">
                  <a16:creationId xmlns:a16="http://schemas.microsoft.com/office/drawing/2014/main" id="{77E471FF-48D7-DE93-14DF-64EF2BC37DFD}"/>
                </a:ext>
                <a:ext uri="{C183D7F6-B498-43B3-948B-1728B52AA6E4}">
                  <adec:decorative xmlns:adec="http://schemas.microsoft.com/office/drawing/2017/decorative" val="1"/>
                </a:ext>
              </a:extLst>
            </p:cNvPr>
            <p:cNvSpPr/>
            <p:nvPr userDrawn="1"/>
          </p:nvSpPr>
          <p:spPr>
            <a:xfrm>
              <a:off x="533400" y="22525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sp>
          <p:nvSpPr>
            <p:cNvPr id="20" name="Rectangle 19">
              <a:extLst>
                <a:ext uri="{FF2B5EF4-FFF2-40B4-BE49-F238E27FC236}">
                  <a16:creationId xmlns:a16="http://schemas.microsoft.com/office/drawing/2014/main" id="{C04E35AA-0EDF-0E64-6DE4-B9A00C4E5611}"/>
                </a:ext>
                <a:ext uri="{C183D7F6-B498-43B3-948B-1728B52AA6E4}">
                  <adec:decorative xmlns:adec="http://schemas.microsoft.com/office/drawing/2017/decorative" val="1"/>
                </a:ext>
              </a:extLst>
            </p:cNvPr>
            <p:cNvSpPr/>
            <p:nvPr userDrawn="1"/>
          </p:nvSpPr>
          <p:spPr>
            <a:xfrm>
              <a:off x="4302760" y="22525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sp>
          <p:nvSpPr>
            <p:cNvPr id="21" name="Rectangle 20">
              <a:extLst>
                <a:ext uri="{FF2B5EF4-FFF2-40B4-BE49-F238E27FC236}">
                  <a16:creationId xmlns:a16="http://schemas.microsoft.com/office/drawing/2014/main" id="{3D013EFF-974A-405B-2D8D-F844725DF376}"/>
                </a:ext>
                <a:ext uri="{C183D7F6-B498-43B3-948B-1728B52AA6E4}">
                  <adec:decorative xmlns:adec="http://schemas.microsoft.com/office/drawing/2017/decorative" val="1"/>
                </a:ext>
              </a:extLst>
            </p:cNvPr>
            <p:cNvSpPr/>
            <p:nvPr userDrawn="1"/>
          </p:nvSpPr>
          <p:spPr>
            <a:xfrm>
              <a:off x="8101013" y="22525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sp>
          <p:nvSpPr>
            <p:cNvPr id="22" name="Rectangle 21">
              <a:extLst>
                <a:ext uri="{FF2B5EF4-FFF2-40B4-BE49-F238E27FC236}">
                  <a16:creationId xmlns:a16="http://schemas.microsoft.com/office/drawing/2014/main" id="{5880BA81-99AC-C8E1-2CEE-9E3A8E6EC151}"/>
                </a:ext>
                <a:ext uri="{C183D7F6-B498-43B3-948B-1728B52AA6E4}">
                  <adec:decorative xmlns:adec="http://schemas.microsoft.com/office/drawing/2017/decorative" val="1"/>
                </a:ext>
              </a:extLst>
            </p:cNvPr>
            <p:cNvSpPr/>
            <p:nvPr userDrawn="1"/>
          </p:nvSpPr>
          <p:spPr>
            <a:xfrm>
              <a:off x="533400" y="34717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sp>
          <p:nvSpPr>
            <p:cNvPr id="28" name="Rectangle 27">
              <a:extLst>
                <a:ext uri="{FF2B5EF4-FFF2-40B4-BE49-F238E27FC236}">
                  <a16:creationId xmlns:a16="http://schemas.microsoft.com/office/drawing/2014/main" id="{59F81F9C-48CD-7ABF-D905-37BDA72F0B22}"/>
                </a:ext>
                <a:ext uri="{C183D7F6-B498-43B3-948B-1728B52AA6E4}">
                  <adec:decorative xmlns:adec="http://schemas.microsoft.com/office/drawing/2017/decorative" val="1"/>
                </a:ext>
              </a:extLst>
            </p:cNvPr>
            <p:cNvSpPr/>
            <p:nvPr userDrawn="1"/>
          </p:nvSpPr>
          <p:spPr>
            <a:xfrm>
              <a:off x="4302760" y="34717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sp>
          <p:nvSpPr>
            <p:cNvPr id="29" name="Rectangle 28">
              <a:extLst>
                <a:ext uri="{FF2B5EF4-FFF2-40B4-BE49-F238E27FC236}">
                  <a16:creationId xmlns:a16="http://schemas.microsoft.com/office/drawing/2014/main" id="{B631273E-B38E-64B7-5331-A0E4080648C5}"/>
                </a:ext>
                <a:ext uri="{C183D7F6-B498-43B3-948B-1728B52AA6E4}">
                  <adec:decorative xmlns:adec="http://schemas.microsoft.com/office/drawing/2017/decorative" val="1"/>
                </a:ext>
              </a:extLst>
            </p:cNvPr>
            <p:cNvSpPr/>
            <p:nvPr userDrawn="1"/>
          </p:nvSpPr>
          <p:spPr>
            <a:xfrm>
              <a:off x="8101013" y="3471799"/>
              <a:ext cx="3557588" cy="1009650"/>
            </a:xfrm>
            <a:prstGeom prst="rect">
              <a:avLst/>
            </a:prstGeom>
            <a:solidFill>
              <a:schemeClr val="bg1"/>
            </a:solidFill>
            <a:ln w="12700">
              <a:solidFill>
                <a:schemeClr val="bg2">
                  <a:lumMod val="90000"/>
                </a:schemeClr>
              </a:solidFill>
            </a:ln>
            <a:effectLst>
              <a:outerShdw blurRad="127000" sx="102000" sy="102000" algn="ctr" rotWithShape="0">
                <a:prstClr val="black">
                  <a:alpha val="15000"/>
                </a:prstClr>
              </a:outerShdw>
            </a:effectLst>
          </p:spPr>
          <p:txBody>
            <a:bodyPr anchor="ctr"/>
            <a:lstStyle/>
            <a:p>
              <a:pPr marL="803275" lvl="0" indent="0" defTabSz="914363" eaLnBrk="1" fontAlgn="auto" hangingPunct="1">
                <a:lnSpc>
                  <a:spcPct val="90000"/>
                </a:lnSpc>
                <a:spcBef>
                  <a:spcPts val="0"/>
                </a:spcBef>
                <a:spcAft>
                  <a:spcPts val="0"/>
                </a:spcAft>
                <a:buFont typeface="Arial" panose="020B0604020202020204" pitchFamily="34" charset="0"/>
                <a:buNone/>
                <a:tabLst/>
              </a:pPr>
              <a:endParaRPr lang="en-US" sz="1800">
                <a:solidFill>
                  <a:sysClr val="windowText" lastClr="000000"/>
                </a:solidFill>
              </a:endParaRPr>
            </a:p>
          </p:txBody>
        </p:sp>
      </p:grpSp>
      <p:sp>
        <p:nvSpPr>
          <p:cNvPr id="13" name="Text Placeholder 1">
            <a:extLst>
              <a:ext uri="{FF2B5EF4-FFF2-40B4-BE49-F238E27FC236}">
                <a16:creationId xmlns:a16="http://schemas.microsoft.com/office/drawing/2014/main" id="{31AE28BE-32AF-E167-5E8F-0E47678A859B}"/>
              </a:ext>
            </a:extLst>
          </p:cNvPr>
          <p:cNvSpPr>
            <a:spLocks noGrp="1"/>
          </p:cNvSpPr>
          <p:nvPr>
            <p:ph type="body" sz="quarter" idx="33"/>
          </p:nvPr>
        </p:nvSpPr>
        <p:spPr>
          <a:xfrm>
            <a:off x="533400" y="2259500"/>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sp>
        <p:nvSpPr>
          <p:cNvPr id="23" name="Text Placeholder 2">
            <a:extLst>
              <a:ext uri="{FF2B5EF4-FFF2-40B4-BE49-F238E27FC236}">
                <a16:creationId xmlns:a16="http://schemas.microsoft.com/office/drawing/2014/main" id="{4A696A4A-DFC9-F5F0-954C-D06C4CC2ECA7}"/>
              </a:ext>
            </a:extLst>
          </p:cNvPr>
          <p:cNvSpPr>
            <a:spLocks noGrp="1"/>
          </p:cNvSpPr>
          <p:nvPr>
            <p:ph type="body" sz="quarter" idx="38"/>
          </p:nvPr>
        </p:nvSpPr>
        <p:spPr>
          <a:xfrm>
            <a:off x="4317207" y="2259500"/>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sp>
        <p:nvSpPr>
          <p:cNvPr id="24" name="Text Placeholder 3">
            <a:extLst>
              <a:ext uri="{FF2B5EF4-FFF2-40B4-BE49-F238E27FC236}">
                <a16:creationId xmlns:a16="http://schemas.microsoft.com/office/drawing/2014/main" id="{BD9167E4-B52C-CCC7-0EC9-69B3ED0DF6EB}"/>
              </a:ext>
            </a:extLst>
          </p:cNvPr>
          <p:cNvSpPr>
            <a:spLocks noGrp="1"/>
          </p:cNvSpPr>
          <p:nvPr>
            <p:ph type="body" sz="quarter" idx="39"/>
          </p:nvPr>
        </p:nvSpPr>
        <p:spPr>
          <a:xfrm>
            <a:off x="8101013" y="2259500"/>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sp>
        <p:nvSpPr>
          <p:cNvPr id="25" name="Text Placeholder 4">
            <a:extLst>
              <a:ext uri="{FF2B5EF4-FFF2-40B4-BE49-F238E27FC236}">
                <a16:creationId xmlns:a16="http://schemas.microsoft.com/office/drawing/2014/main" id="{057941D9-673B-F0E4-7B35-FF31D6C6B4EE}"/>
              </a:ext>
            </a:extLst>
          </p:cNvPr>
          <p:cNvSpPr>
            <a:spLocks noGrp="1"/>
          </p:cNvSpPr>
          <p:nvPr>
            <p:ph type="body" sz="quarter" idx="40"/>
          </p:nvPr>
        </p:nvSpPr>
        <p:spPr>
          <a:xfrm>
            <a:off x="533400" y="3473938"/>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sp>
        <p:nvSpPr>
          <p:cNvPr id="26" name="Text Placeholder 5">
            <a:extLst>
              <a:ext uri="{FF2B5EF4-FFF2-40B4-BE49-F238E27FC236}">
                <a16:creationId xmlns:a16="http://schemas.microsoft.com/office/drawing/2014/main" id="{BBB96EF3-135C-1766-63A4-48A261D43CCE}"/>
              </a:ext>
            </a:extLst>
          </p:cNvPr>
          <p:cNvSpPr>
            <a:spLocks noGrp="1"/>
          </p:cNvSpPr>
          <p:nvPr>
            <p:ph type="body" sz="quarter" idx="41"/>
          </p:nvPr>
        </p:nvSpPr>
        <p:spPr>
          <a:xfrm>
            <a:off x="4326508" y="3473938"/>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sp>
        <p:nvSpPr>
          <p:cNvPr id="27" name="Text Placeholder 6">
            <a:extLst>
              <a:ext uri="{FF2B5EF4-FFF2-40B4-BE49-F238E27FC236}">
                <a16:creationId xmlns:a16="http://schemas.microsoft.com/office/drawing/2014/main" id="{4793EC79-B4F7-A555-EB2F-A475B7652DF1}"/>
              </a:ext>
            </a:extLst>
          </p:cNvPr>
          <p:cNvSpPr>
            <a:spLocks noGrp="1"/>
          </p:cNvSpPr>
          <p:nvPr>
            <p:ph type="body" sz="quarter" idx="42"/>
          </p:nvPr>
        </p:nvSpPr>
        <p:spPr>
          <a:xfrm>
            <a:off x="8089137" y="3473938"/>
            <a:ext cx="3557588" cy="1009650"/>
          </a:xfrm>
          <a:prstGeom prst="rect">
            <a:avLst/>
          </a:prstGeom>
          <a:noFill/>
          <a:ln w="12700">
            <a:noFill/>
          </a:ln>
          <a:effectLst/>
        </p:spPr>
        <p:txBody>
          <a:bodyPr anchor="ctr"/>
          <a:lstStyle>
            <a:lvl1pPr marL="803275" indent="0" algn="l" defTabSz="914363" rtl="0" eaLnBrk="1" fontAlgn="auto" hangingPunct="1">
              <a:spcBef>
                <a:spcPts val="0"/>
              </a:spcBef>
              <a:spcAft>
                <a:spcPts val="0"/>
              </a:spcAft>
              <a:buNone/>
              <a:tabLst/>
              <a:defRPr lang="en-US" sz="1800" kern="1200" dirty="0" smtClean="0">
                <a:solidFill>
                  <a:sysClr val="windowText" lastClr="000000"/>
                </a:solidFill>
                <a:latin typeface="+mn-lt"/>
                <a:ea typeface="+mn-ea"/>
                <a:cs typeface="+mn-cs"/>
              </a:defRPr>
            </a:lvl1pPr>
            <a:lvl2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2pPr>
            <a:lvl3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3pPr>
            <a:lvl4pPr marL="692150" indent="0" algn="l" defTabSz="914363" rtl="0" eaLnBrk="1" fontAlgn="auto" hangingPunct="1">
              <a:spcBef>
                <a:spcPts val="0"/>
              </a:spcBef>
              <a:spcAft>
                <a:spcPts val="0"/>
              </a:spcAft>
              <a:buNone/>
              <a:defRPr lang="en-US" sz="1800" kern="1200" dirty="0" smtClean="0">
                <a:solidFill>
                  <a:sysClr val="windowText" lastClr="000000"/>
                </a:solidFill>
                <a:latin typeface="+mn-lt"/>
                <a:ea typeface="+mn-ea"/>
                <a:cs typeface="+mn-cs"/>
              </a:defRPr>
            </a:lvl4pPr>
            <a:lvl5pPr marL="692150" indent="0" algn="l" defTabSz="914363" rtl="0" eaLnBrk="1" fontAlgn="auto" hangingPunct="1">
              <a:spcBef>
                <a:spcPts val="0"/>
              </a:spcBef>
              <a:spcAft>
                <a:spcPts val="0"/>
              </a:spcAft>
              <a:buNone/>
              <a:defRPr lang="en-US" sz="1800" kern="1200" dirty="0">
                <a:solidFill>
                  <a:sysClr val="windowText" lastClr="000000"/>
                </a:solidFill>
                <a:latin typeface="+mn-lt"/>
                <a:ea typeface="+mn-ea"/>
                <a:cs typeface="+mn-cs"/>
              </a:defRPr>
            </a:lvl5pPr>
          </a:lstStyle>
          <a:p>
            <a:pPr lvl="0"/>
            <a:r>
              <a:rPr lang="en-US"/>
              <a:t>Click to edit Master text styles</a:t>
            </a:r>
          </a:p>
        </p:txBody>
      </p:sp>
      <p:grpSp>
        <p:nvGrpSpPr>
          <p:cNvPr id="31" name="Icons">
            <a:extLst>
              <a:ext uri="{FF2B5EF4-FFF2-40B4-BE49-F238E27FC236}">
                <a16:creationId xmlns:a16="http://schemas.microsoft.com/office/drawing/2014/main" id="{6D384D76-B8C9-CABD-3F56-1E6A3216FA44}"/>
              </a:ext>
            </a:extLst>
          </p:cNvPr>
          <p:cNvGrpSpPr/>
          <p:nvPr userDrawn="1"/>
        </p:nvGrpSpPr>
        <p:grpSpPr>
          <a:xfrm>
            <a:off x="752473" y="2543177"/>
            <a:ext cx="7999415" cy="1650998"/>
            <a:chOff x="752473" y="2543177"/>
            <a:chExt cx="7999415" cy="1650998"/>
          </a:xfrm>
        </p:grpSpPr>
        <p:pic>
          <p:nvPicPr>
            <p:cNvPr id="6" name="Graphic 15">
              <a:extLst>
                <a:ext uri="{FF2B5EF4-FFF2-40B4-BE49-F238E27FC236}">
                  <a16:creationId xmlns:a16="http://schemas.microsoft.com/office/drawing/2014/main" id="{2E713EA4-5575-532C-5F8C-AA65657FAC5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bwMode="auto">
            <a:xfrm>
              <a:off x="752473" y="2543177"/>
              <a:ext cx="419100" cy="419100"/>
            </a:xfrm>
            <a:prstGeom prst="rect">
              <a:avLst/>
            </a:prstGeom>
          </p:spPr>
        </p:pic>
        <p:pic>
          <p:nvPicPr>
            <p:cNvPr id="7" name="Graphic 17">
              <a:extLst>
                <a:ext uri="{FF2B5EF4-FFF2-40B4-BE49-F238E27FC236}">
                  <a16:creationId xmlns:a16="http://schemas.microsoft.com/office/drawing/2014/main" id="{AC8C69E1-7FC5-6A32-2D21-35773B62C06A}"/>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bwMode="auto">
            <a:xfrm>
              <a:off x="4508500" y="2570163"/>
              <a:ext cx="457200" cy="365125"/>
            </a:xfrm>
            <a:prstGeom prst="rect">
              <a:avLst/>
            </a:prstGeom>
          </p:spPr>
        </p:pic>
        <p:pic>
          <p:nvPicPr>
            <p:cNvPr id="8" name="Graphic 19">
              <a:extLst>
                <a:ext uri="{FF2B5EF4-FFF2-40B4-BE49-F238E27FC236}">
                  <a16:creationId xmlns:a16="http://schemas.microsoft.com/office/drawing/2014/main" id="{83FDAB04-F331-7F2C-4E46-6C534B861718}"/>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bwMode="auto">
            <a:xfrm>
              <a:off x="8377238" y="2544763"/>
              <a:ext cx="311150" cy="415925"/>
            </a:xfrm>
            <a:prstGeom prst="rect">
              <a:avLst/>
            </a:prstGeom>
          </p:spPr>
        </p:pic>
        <p:pic>
          <p:nvPicPr>
            <p:cNvPr id="9" name="Graphic 14">
              <a:extLst>
                <a:ext uri="{FF2B5EF4-FFF2-40B4-BE49-F238E27FC236}">
                  <a16:creationId xmlns:a16="http://schemas.microsoft.com/office/drawing/2014/main" id="{15A42A7C-CF5E-0ADF-48D2-174049AD5496}"/>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bwMode="auto">
            <a:xfrm>
              <a:off x="776288" y="3768725"/>
              <a:ext cx="420687" cy="420688"/>
            </a:xfrm>
            <a:prstGeom prst="rect">
              <a:avLst/>
            </a:prstGeom>
          </p:spPr>
        </p:pic>
        <p:pic>
          <p:nvPicPr>
            <p:cNvPr id="10" name="Graphic 11">
              <a:extLst>
                <a:ext uri="{FF2B5EF4-FFF2-40B4-BE49-F238E27FC236}">
                  <a16:creationId xmlns:a16="http://schemas.microsoft.com/office/drawing/2014/main" id="{4626042D-4FDE-E410-A44C-4CF64F5449EE}"/>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bwMode="auto">
            <a:xfrm>
              <a:off x="4495800" y="3771900"/>
              <a:ext cx="420688" cy="422275"/>
            </a:xfrm>
            <a:prstGeom prst="rect">
              <a:avLst/>
            </a:prstGeom>
          </p:spPr>
        </p:pic>
        <p:pic>
          <p:nvPicPr>
            <p:cNvPr id="11" name="Graphic 13">
              <a:extLst>
                <a:ext uri="{FF2B5EF4-FFF2-40B4-BE49-F238E27FC236}">
                  <a16:creationId xmlns:a16="http://schemas.microsoft.com/office/drawing/2014/main" id="{58D30196-A800-C4CB-9411-8D3CDF459D3D}"/>
                </a:ext>
                <a:ext uri="{C183D7F6-B498-43B3-948B-1728B52AA6E4}">
                  <adec:decorative xmlns:adec="http://schemas.microsoft.com/office/drawing/2017/decorative" val="1"/>
                </a:ext>
              </a:extLst>
            </p:cNvPr>
            <p:cNvPicPr>
              <a:picLocks noChangeAspect="1"/>
            </p:cNvPicPr>
            <p:nvPr userDrawn="1"/>
          </p:nvPicPr>
          <p:blipFill>
            <a:blip r:embed="rId7"/>
            <a:stretch>
              <a:fillRect/>
            </a:stretch>
          </p:blipFill>
          <p:spPr bwMode="auto">
            <a:xfrm>
              <a:off x="8313738" y="3806825"/>
              <a:ext cx="438150" cy="352425"/>
            </a:xfrm>
            <a:prstGeom prst="rect">
              <a:avLst/>
            </a:prstGeom>
          </p:spPr>
        </p:pic>
      </p:grpSp>
    </p:spTree>
    <p:extLst>
      <p:ext uri="{BB962C8B-B14F-4D97-AF65-F5344CB8AC3E}">
        <p14:creationId xmlns:p14="http://schemas.microsoft.com/office/powerpoint/2010/main" val="41698221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MM_NUMBERED LIST">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070CC0D4-BBE0-CC49-362F-1C758AE81A1E}"/>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4" name="Content Placeholder 4">
            <a:extLst>
              <a:ext uri="{FF2B5EF4-FFF2-40B4-BE49-F238E27FC236}">
                <a16:creationId xmlns:a16="http://schemas.microsoft.com/office/drawing/2014/main" id="{074872D2-8213-975C-0FB8-D28D6BC04EB5}"/>
              </a:ext>
            </a:extLst>
          </p:cNvPr>
          <p:cNvSpPr>
            <a:spLocks noGrp="1"/>
          </p:cNvSpPr>
          <p:nvPr>
            <p:ph sz="quarter" idx="34"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3" name="Text Placeholder 4"/>
          <p:cNvSpPr>
            <a:spLocks noGrp="1"/>
          </p:cNvSpPr>
          <p:nvPr>
            <p:ph type="body" sz="quarter" idx="31"/>
          </p:nvPr>
        </p:nvSpPr>
        <p:spPr>
          <a:xfrm>
            <a:off x="533400" y="2247900"/>
            <a:ext cx="5435600" cy="3543300"/>
          </a:xfrm>
          <a:prstGeom prst="rect">
            <a:avLst/>
          </a:prstGeom>
        </p:spPr>
        <p:txBody>
          <a:bodyPr lIns="0" tIns="0" rIns="0" bIns="0"/>
          <a:lstStyle>
            <a:lvl1pPr marL="349250" indent="-349250">
              <a:spcBef>
                <a:spcPts val="1500"/>
              </a:spcBef>
              <a:buClr>
                <a:schemeClr val="accent2"/>
              </a:buClr>
              <a:buFont typeface="+mj-lt"/>
              <a:buAutoNum type="arabicPeriod"/>
              <a:tabLst/>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28865408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MM_3 COLUMN_LABELS">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4BEAC5ED-223A-4969-37BB-5FAC2AE411CF}"/>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grpSp>
        <p:nvGrpSpPr>
          <p:cNvPr id="15" name="Group 14">
            <a:extLst>
              <a:ext uri="{FF2B5EF4-FFF2-40B4-BE49-F238E27FC236}">
                <a16:creationId xmlns:a16="http://schemas.microsoft.com/office/drawing/2014/main" id="{2C4364F5-B1A8-D0CD-F630-EB3DC20AD8C1}"/>
              </a:ext>
              <a:ext uri="{C183D7F6-B498-43B3-948B-1728B52AA6E4}">
                <adec:decorative xmlns:adec="http://schemas.microsoft.com/office/drawing/2017/decorative" val="1"/>
              </a:ext>
            </a:extLst>
          </p:cNvPr>
          <p:cNvGrpSpPr/>
          <p:nvPr userDrawn="1"/>
        </p:nvGrpSpPr>
        <p:grpSpPr>
          <a:xfrm>
            <a:off x="544513" y="1638300"/>
            <a:ext cx="11110912" cy="4152900"/>
            <a:chOff x="544513" y="1638300"/>
            <a:chExt cx="11110912" cy="4152900"/>
          </a:xfrm>
        </p:grpSpPr>
        <p:sp>
          <p:nvSpPr>
            <p:cNvPr id="17" name="Rectangle 16" descr="&quot;&quot;">
              <a:extLst>
                <a:ext uri="{FF2B5EF4-FFF2-40B4-BE49-F238E27FC236}">
                  <a16:creationId xmlns:a16="http://schemas.microsoft.com/office/drawing/2014/main" id="{9AD4F06E-9136-ED39-2930-7414BEBF5CDD}"/>
                </a:ext>
              </a:extLst>
            </p:cNvPr>
            <p:cNvSpPr/>
            <p:nvPr/>
          </p:nvSpPr>
          <p:spPr>
            <a:xfrm>
              <a:off x="544513" y="1638300"/>
              <a:ext cx="3368675" cy="41529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8" name="Rectangle 17" descr="&quot;&quot;">
              <a:extLst>
                <a:ext uri="{FF2B5EF4-FFF2-40B4-BE49-F238E27FC236}">
                  <a16:creationId xmlns:a16="http://schemas.microsoft.com/office/drawing/2014/main" id="{F2B7EBF2-8ED9-BD7B-308E-084749C49F72}"/>
                </a:ext>
              </a:extLst>
            </p:cNvPr>
            <p:cNvSpPr/>
            <p:nvPr/>
          </p:nvSpPr>
          <p:spPr>
            <a:xfrm>
              <a:off x="4416425" y="1638300"/>
              <a:ext cx="3367088" cy="4151376"/>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9" name="Rectangle 18" descr="&quot;&quot;">
              <a:extLst>
                <a:ext uri="{FF2B5EF4-FFF2-40B4-BE49-F238E27FC236}">
                  <a16:creationId xmlns:a16="http://schemas.microsoft.com/office/drawing/2014/main" id="{97053585-B8EE-D25D-3D20-9B42AC40320B}"/>
                </a:ext>
              </a:extLst>
            </p:cNvPr>
            <p:cNvSpPr/>
            <p:nvPr/>
          </p:nvSpPr>
          <p:spPr>
            <a:xfrm>
              <a:off x="8286750" y="1638300"/>
              <a:ext cx="3368675" cy="41529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grpSp>
      <p:sp>
        <p:nvSpPr>
          <p:cNvPr id="4" name="Picture Placeholder 1">
            <a:extLst>
              <a:ext uri="{FF2B5EF4-FFF2-40B4-BE49-F238E27FC236}">
                <a16:creationId xmlns:a16="http://schemas.microsoft.com/office/drawing/2014/main" id="{2383DC85-E9B9-4721-DCC4-ABEF50FDDE31}"/>
              </a:ext>
              <a:ext uri="{C183D7F6-B498-43B3-948B-1728B52AA6E4}">
                <adec:decorative xmlns:adec="http://schemas.microsoft.com/office/drawing/2017/decorative" val="1"/>
              </a:ext>
            </a:extLst>
          </p:cNvPr>
          <p:cNvSpPr>
            <a:spLocks noGrp="1" noChangeAspect="1"/>
          </p:cNvSpPr>
          <p:nvPr>
            <p:ph type="pic" sz="quarter" idx="48" hasCustomPrompt="1"/>
          </p:nvPr>
        </p:nvSpPr>
        <p:spPr>
          <a:xfrm>
            <a:off x="1472406" y="2089150"/>
            <a:ext cx="1512888" cy="1479550"/>
          </a:xfrm>
          <a:prstGeom prst="rect">
            <a:avLst/>
          </a:prstGeom>
        </p:spPr>
        <p:txBody>
          <a:bodyPr anchor="ctr"/>
          <a:lstStyle>
            <a:lvl1pPr marL="0" indent="0" algn="ctr">
              <a:buFontTx/>
              <a:buNone/>
              <a:defRPr sz="1200"/>
            </a:lvl1pPr>
          </a:lstStyle>
          <a:p>
            <a:r>
              <a:rPr lang="en-US"/>
              <a:t>Insert Picture</a:t>
            </a:r>
          </a:p>
        </p:txBody>
      </p:sp>
      <p:sp>
        <p:nvSpPr>
          <p:cNvPr id="5" name="Picture Placeholder 2">
            <a:extLst>
              <a:ext uri="{FF2B5EF4-FFF2-40B4-BE49-F238E27FC236}">
                <a16:creationId xmlns:a16="http://schemas.microsoft.com/office/drawing/2014/main" id="{1F60EE53-8401-D9BB-F464-C8D0894D14DE}"/>
              </a:ext>
              <a:ext uri="{C183D7F6-B498-43B3-948B-1728B52AA6E4}">
                <adec:decorative xmlns:adec="http://schemas.microsoft.com/office/drawing/2017/decorative" val="1"/>
              </a:ext>
            </a:extLst>
          </p:cNvPr>
          <p:cNvSpPr>
            <a:spLocks noGrp="1" noChangeAspect="1"/>
          </p:cNvSpPr>
          <p:nvPr>
            <p:ph type="pic" sz="quarter" idx="49" hasCustomPrompt="1"/>
          </p:nvPr>
        </p:nvSpPr>
        <p:spPr>
          <a:xfrm>
            <a:off x="5343525" y="2089150"/>
            <a:ext cx="1512888" cy="1479550"/>
          </a:xfrm>
          <a:prstGeom prst="rect">
            <a:avLst/>
          </a:prstGeom>
        </p:spPr>
        <p:txBody>
          <a:bodyPr anchor="ctr"/>
          <a:lstStyle>
            <a:lvl1pPr marL="0" indent="0" algn="ctr">
              <a:buFontTx/>
              <a:buNone/>
              <a:defRPr sz="1200"/>
            </a:lvl1pPr>
          </a:lstStyle>
          <a:p>
            <a:r>
              <a:rPr lang="en-US"/>
              <a:t>Insert Picture</a:t>
            </a:r>
          </a:p>
        </p:txBody>
      </p:sp>
      <p:sp>
        <p:nvSpPr>
          <p:cNvPr id="6" name="Picture Placeholder 3">
            <a:extLst>
              <a:ext uri="{FF2B5EF4-FFF2-40B4-BE49-F238E27FC236}">
                <a16:creationId xmlns:a16="http://schemas.microsoft.com/office/drawing/2014/main" id="{4BCA5189-D7A3-F8BB-CF95-FA19F25168D0}"/>
              </a:ext>
              <a:ext uri="{C183D7F6-B498-43B3-948B-1728B52AA6E4}">
                <adec:decorative xmlns:adec="http://schemas.microsoft.com/office/drawing/2017/decorative" val="1"/>
              </a:ext>
            </a:extLst>
          </p:cNvPr>
          <p:cNvSpPr>
            <a:spLocks noGrp="1" noChangeAspect="1"/>
          </p:cNvSpPr>
          <p:nvPr>
            <p:ph type="pic" sz="quarter" idx="50" hasCustomPrompt="1"/>
          </p:nvPr>
        </p:nvSpPr>
        <p:spPr>
          <a:xfrm>
            <a:off x="9213022" y="2089150"/>
            <a:ext cx="1512888" cy="1479550"/>
          </a:xfrm>
          <a:prstGeom prst="rect">
            <a:avLst/>
          </a:prstGeom>
        </p:spPr>
        <p:txBody>
          <a:bodyPr anchor="ctr"/>
          <a:lstStyle>
            <a:lvl1pPr marL="0" indent="0" algn="ctr">
              <a:buFontTx/>
              <a:buNone/>
              <a:defRPr sz="1200"/>
            </a:lvl1pPr>
          </a:lstStyle>
          <a:p>
            <a:r>
              <a:rPr lang="en-US"/>
              <a:t>Insert Picture</a:t>
            </a:r>
          </a:p>
        </p:txBody>
      </p:sp>
      <p:sp>
        <p:nvSpPr>
          <p:cNvPr id="25" name="Text Placeholder 9"/>
          <p:cNvSpPr>
            <a:spLocks noGrp="1"/>
          </p:cNvSpPr>
          <p:nvPr>
            <p:ph type="body" sz="quarter" idx="31"/>
          </p:nvPr>
        </p:nvSpPr>
        <p:spPr>
          <a:xfrm>
            <a:off x="695446" y="3646458"/>
            <a:ext cx="3043177" cy="419244"/>
          </a:xfrm>
          <a:prstGeom prst="rect">
            <a:avLst/>
          </a:prstGeom>
          <a:no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a:t>Click to edit Master text</a:t>
            </a:r>
          </a:p>
        </p:txBody>
      </p:sp>
      <p:sp>
        <p:nvSpPr>
          <p:cNvPr id="35" name="Text Placeholder 34">
            <a:extLst>
              <a:ext uri="{FF2B5EF4-FFF2-40B4-BE49-F238E27FC236}">
                <a16:creationId xmlns:a16="http://schemas.microsoft.com/office/drawing/2014/main" id="{833601A7-5BCC-5434-8A18-A691851F8144}"/>
              </a:ext>
            </a:extLst>
          </p:cNvPr>
          <p:cNvSpPr>
            <a:spLocks noGrp="1"/>
          </p:cNvSpPr>
          <p:nvPr>
            <p:ph type="body" sz="quarter" idx="45"/>
          </p:nvPr>
        </p:nvSpPr>
        <p:spPr>
          <a:xfrm>
            <a:off x="695325" y="4142889"/>
            <a:ext cx="3043238" cy="1430338"/>
          </a:xfrm>
          <a:prstGeom prst="rect">
            <a:avLst/>
          </a:prstGeom>
        </p:spPr>
        <p:txBody>
          <a:bodyPr/>
          <a:lstStyle>
            <a:lvl1pPr marL="0" indent="0" algn="ctr">
              <a:buNone/>
              <a:defRPr sz="1800" spc="-70"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11">
            <a:extLst>
              <a:ext uri="{FF2B5EF4-FFF2-40B4-BE49-F238E27FC236}">
                <a16:creationId xmlns:a16="http://schemas.microsoft.com/office/drawing/2014/main" id="{F3AAB19D-FEB7-FB0D-74C4-1B0B579DAE61}"/>
              </a:ext>
            </a:extLst>
          </p:cNvPr>
          <p:cNvSpPr>
            <a:spLocks noGrp="1"/>
          </p:cNvSpPr>
          <p:nvPr>
            <p:ph type="body" sz="quarter" idx="41"/>
          </p:nvPr>
        </p:nvSpPr>
        <p:spPr>
          <a:xfrm>
            <a:off x="4574411" y="3646459"/>
            <a:ext cx="3043177" cy="419244"/>
          </a:xfrm>
          <a:prstGeom prst="rect">
            <a:avLst/>
          </a:prstGeom>
          <a:no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a:t>Click to edit Master text</a:t>
            </a:r>
          </a:p>
        </p:txBody>
      </p:sp>
      <p:sp>
        <p:nvSpPr>
          <p:cNvPr id="36" name="Text Placeholder 34">
            <a:extLst>
              <a:ext uri="{FF2B5EF4-FFF2-40B4-BE49-F238E27FC236}">
                <a16:creationId xmlns:a16="http://schemas.microsoft.com/office/drawing/2014/main" id="{E6B6D227-64A8-9E7D-0D4E-F73536807D47}"/>
              </a:ext>
            </a:extLst>
          </p:cNvPr>
          <p:cNvSpPr>
            <a:spLocks noGrp="1"/>
          </p:cNvSpPr>
          <p:nvPr>
            <p:ph type="body" sz="quarter" idx="46"/>
          </p:nvPr>
        </p:nvSpPr>
        <p:spPr>
          <a:xfrm>
            <a:off x="4564960" y="4142889"/>
            <a:ext cx="3043238" cy="1430338"/>
          </a:xfrm>
          <a:prstGeom prst="rect">
            <a:avLst/>
          </a:prstGeom>
        </p:spPr>
        <p:txBody>
          <a:bodyPr/>
          <a:lstStyle>
            <a:lvl1pPr marL="0" indent="0" algn="ctr">
              <a:buNone/>
              <a:defRPr sz="1800" spc="-70"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3" name="Text Placeholder 13">
            <a:extLst>
              <a:ext uri="{FF2B5EF4-FFF2-40B4-BE49-F238E27FC236}">
                <a16:creationId xmlns:a16="http://schemas.microsoft.com/office/drawing/2014/main" id="{BE390048-BF7B-46AF-9083-7B2B4EEF16AF}"/>
              </a:ext>
            </a:extLst>
          </p:cNvPr>
          <p:cNvSpPr>
            <a:spLocks noGrp="1"/>
          </p:cNvSpPr>
          <p:nvPr>
            <p:ph type="body" sz="quarter" idx="43"/>
          </p:nvPr>
        </p:nvSpPr>
        <p:spPr>
          <a:xfrm>
            <a:off x="8453376" y="3646458"/>
            <a:ext cx="3043177" cy="419244"/>
          </a:xfrm>
          <a:prstGeom prst="rect">
            <a:avLst/>
          </a:prstGeom>
          <a:no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a:t>Click to edit Master text</a:t>
            </a:r>
          </a:p>
        </p:txBody>
      </p:sp>
      <p:sp>
        <p:nvSpPr>
          <p:cNvPr id="37" name="Text Placeholder 34">
            <a:extLst>
              <a:ext uri="{FF2B5EF4-FFF2-40B4-BE49-F238E27FC236}">
                <a16:creationId xmlns:a16="http://schemas.microsoft.com/office/drawing/2014/main" id="{B0A56BBB-2B55-2CFC-C17E-4E1A1C64D483}"/>
              </a:ext>
            </a:extLst>
          </p:cNvPr>
          <p:cNvSpPr>
            <a:spLocks noGrp="1"/>
          </p:cNvSpPr>
          <p:nvPr>
            <p:ph type="body" sz="quarter" idx="47"/>
          </p:nvPr>
        </p:nvSpPr>
        <p:spPr>
          <a:xfrm>
            <a:off x="8447847" y="4142889"/>
            <a:ext cx="3043238" cy="1430338"/>
          </a:xfrm>
          <a:prstGeom prst="rect">
            <a:avLst/>
          </a:prstGeom>
        </p:spPr>
        <p:txBody>
          <a:bodyPr/>
          <a:lstStyle>
            <a:lvl1pPr marL="0" indent="0" algn="ctr">
              <a:buNone/>
              <a:defRPr sz="1800" spc="-70"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41312331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MM_3 COL NUMBERED BOX">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120A4BD7-E6F7-79F6-F0EA-F484797FC378}"/>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0" name="Content Placeholder 4">
            <a:extLst>
              <a:ext uri="{FF2B5EF4-FFF2-40B4-BE49-F238E27FC236}">
                <a16:creationId xmlns:a16="http://schemas.microsoft.com/office/drawing/2014/main" id="{D943552F-0548-028A-752E-A46DE6AA94C7}"/>
              </a:ext>
            </a:extLst>
          </p:cNvPr>
          <p:cNvSpPr>
            <a:spLocks noGrp="1"/>
          </p:cNvSpPr>
          <p:nvPr>
            <p:ph sz="quarter" idx="34"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BC0AE972-C5FA-A0F2-A068-F1D6FD781F62}"/>
              </a:ext>
              <a:ext uri="{C183D7F6-B498-43B3-948B-1728B52AA6E4}">
                <adec:decorative xmlns:adec="http://schemas.microsoft.com/office/drawing/2017/decorative" val="1"/>
              </a:ext>
            </a:extLst>
          </p:cNvPr>
          <p:cNvSpPr/>
          <p:nvPr/>
        </p:nvSpPr>
        <p:spPr>
          <a:xfrm>
            <a:off x="544513" y="2247900"/>
            <a:ext cx="3532187"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6" name="TextBox 5">
            <a:extLst>
              <a:ext uri="{FF2B5EF4-FFF2-40B4-BE49-F238E27FC236}">
                <a16:creationId xmlns:a16="http://schemas.microsoft.com/office/drawing/2014/main" id="{2DB909A7-AF92-0BE3-DC7C-D86766B4F4F7}"/>
              </a:ext>
            </a:extLst>
          </p:cNvPr>
          <p:cNvSpPr txBox="1">
            <a:spLocks noChangeArrowheads="1"/>
          </p:cNvSpPr>
          <p:nvPr/>
        </p:nvSpPr>
        <p:spPr bwMode="auto">
          <a:xfrm>
            <a:off x="549275" y="2286000"/>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1</a:t>
            </a:r>
          </a:p>
        </p:txBody>
      </p:sp>
      <p:sp>
        <p:nvSpPr>
          <p:cNvPr id="23" name="Text Placeholder 6"/>
          <p:cNvSpPr>
            <a:spLocks noGrp="1"/>
          </p:cNvSpPr>
          <p:nvPr>
            <p:ph type="body" sz="quarter" idx="31"/>
          </p:nvPr>
        </p:nvSpPr>
        <p:spPr>
          <a:xfrm>
            <a:off x="695446" y="3118155"/>
            <a:ext cx="304317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3" name="Rectangle 7">
            <a:extLst>
              <a:ext uri="{FF2B5EF4-FFF2-40B4-BE49-F238E27FC236}">
                <a16:creationId xmlns:a16="http://schemas.microsoft.com/office/drawing/2014/main" id="{58CC8275-C944-A94D-EA4B-A46A5DC3E7DC}"/>
              </a:ext>
              <a:ext uri="{C183D7F6-B498-43B3-948B-1728B52AA6E4}">
                <adec:decorative xmlns:adec="http://schemas.microsoft.com/office/drawing/2017/decorative" val="1"/>
              </a:ext>
            </a:extLst>
          </p:cNvPr>
          <p:cNvSpPr/>
          <p:nvPr/>
        </p:nvSpPr>
        <p:spPr>
          <a:xfrm>
            <a:off x="4305300" y="2247900"/>
            <a:ext cx="3581400"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7" name="TextBox 8">
            <a:extLst>
              <a:ext uri="{FF2B5EF4-FFF2-40B4-BE49-F238E27FC236}">
                <a16:creationId xmlns:a16="http://schemas.microsoft.com/office/drawing/2014/main" id="{06D738DD-66AD-8CE1-81A3-0E3FE9B5C87D}"/>
              </a:ext>
            </a:extLst>
          </p:cNvPr>
          <p:cNvSpPr txBox="1">
            <a:spLocks noChangeArrowheads="1"/>
          </p:cNvSpPr>
          <p:nvPr/>
        </p:nvSpPr>
        <p:spPr bwMode="auto">
          <a:xfrm>
            <a:off x="4419600" y="2286000"/>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2</a:t>
            </a:r>
          </a:p>
        </p:txBody>
      </p:sp>
      <p:sp>
        <p:nvSpPr>
          <p:cNvPr id="26" name="Text Placeholder 9"/>
          <p:cNvSpPr>
            <a:spLocks noGrp="1"/>
          </p:cNvSpPr>
          <p:nvPr>
            <p:ph type="body" sz="quarter" idx="32"/>
          </p:nvPr>
        </p:nvSpPr>
        <p:spPr>
          <a:xfrm>
            <a:off x="4495800" y="3118155"/>
            <a:ext cx="3099121"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4" name="Rectangle 10">
            <a:extLst>
              <a:ext uri="{FF2B5EF4-FFF2-40B4-BE49-F238E27FC236}">
                <a16:creationId xmlns:a16="http://schemas.microsoft.com/office/drawing/2014/main" id="{662FB984-86CA-321C-E7F3-8AC893C7E61A}"/>
              </a:ext>
              <a:ext uri="{C183D7F6-B498-43B3-948B-1728B52AA6E4}">
                <adec:decorative xmlns:adec="http://schemas.microsoft.com/office/drawing/2017/decorative" val="1"/>
              </a:ext>
            </a:extLst>
          </p:cNvPr>
          <p:cNvSpPr/>
          <p:nvPr/>
        </p:nvSpPr>
        <p:spPr>
          <a:xfrm>
            <a:off x="8115300" y="2247900"/>
            <a:ext cx="3540125"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8" name="TextBox 11">
            <a:extLst>
              <a:ext uri="{FF2B5EF4-FFF2-40B4-BE49-F238E27FC236}">
                <a16:creationId xmlns:a16="http://schemas.microsoft.com/office/drawing/2014/main" id="{1810E414-08C4-C51E-F63A-FC43084BDA00}"/>
              </a:ext>
            </a:extLst>
          </p:cNvPr>
          <p:cNvSpPr txBox="1">
            <a:spLocks noChangeArrowheads="1"/>
          </p:cNvSpPr>
          <p:nvPr userDrawn="1"/>
        </p:nvSpPr>
        <p:spPr bwMode="auto">
          <a:xfrm>
            <a:off x="8229600" y="2286000"/>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3</a:t>
            </a:r>
          </a:p>
        </p:txBody>
      </p:sp>
      <p:sp>
        <p:nvSpPr>
          <p:cNvPr id="27" name="Text Placeholder 12"/>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41596068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HMM_3 COL NUMBERED BOX">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120A4BD7-E6F7-79F6-F0EA-F484797FC378}"/>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0" name="Content Placeholder 4">
            <a:extLst>
              <a:ext uri="{FF2B5EF4-FFF2-40B4-BE49-F238E27FC236}">
                <a16:creationId xmlns:a16="http://schemas.microsoft.com/office/drawing/2014/main" id="{D943552F-0548-028A-752E-A46DE6AA94C7}"/>
              </a:ext>
            </a:extLst>
          </p:cNvPr>
          <p:cNvSpPr>
            <a:spLocks noGrp="1"/>
          </p:cNvSpPr>
          <p:nvPr>
            <p:ph sz="quarter" idx="34"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BC0AE972-C5FA-A0F2-A068-F1D6FD781F62}"/>
              </a:ext>
              <a:ext uri="{C183D7F6-B498-43B3-948B-1728B52AA6E4}">
                <adec:decorative xmlns:adec="http://schemas.microsoft.com/office/drawing/2017/decorative" val="1"/>
              </a:ext>
            </a:extLst>
          </p:cNvPr>
          <p:cNvSpPr/>
          <p:nvPr/>
        </p:nvSpPr>
        <p:spPr>
          <a:xfrm>
            <a:off x="544513" y="2247900"/>
            <a:ext cx="3532187"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3" name="Text Placeholder 6"/>
          <p:cNvSpPr>
            <a:spLocks noGrp="1"/>
          </p:cNvSpPr>
          <p:nvPr>
            <p:ph type="body" sz="quarter" idx="31"/>
          </p:nvPr>
        </p:nvSpPr>
        <p:spPr>
          <a:xfrm>
            <a:off x="695446" y="2413263"/>
            <a:ext cx="3043177" cy="3073138"/>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3" name="Rectangle 7">
            <a:extLst>
              <a:ext uri="{FF2B5EF4-FFF2-40B4-BE49-F238E27FC236}">
                <a16:creationId xmlns:a16="http://schemas.microsoft.com/office/drawing/2014/main" id="{58CC8275-C944-A94D-EA4B-A46A5DC3E7DC}"/>
              </a:ext>
              <a:ext uri="{C183D7F6-B498-43B3-948B-1728B52AA6E4}">
                <adec:decorative xmlns:adec="http://schemas.microsoft.com/office/drawing/2017/decorative" val="1"/>
              </a:ext>
            </a:extLst>
          </p:cNvPr>
          <p:cNvSpPr/>
          <p:nvPr/>
        </p:nvSpPr>
        <p:spPr>
          <a:xfrm>
            <a:off x="4305300" y="2247900"/>
            <a:ext cx="3581400"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6" name="Text Placeholder 9"/>
          <p:cNvSpPr>
            <a:spLocks noGrp="1"/>
          </p:cNvSpPr>
          <p:nvPr>
            <p:ph type="body" sz="quarter" idx="32"/>
          </p:nvPr>
        </p:nvSpPr>
        <p:spPr>
          <a:xfrm>
            <a:off x="4495800" y="2413263"/>
            <a:ext cx="3099121" cy="3073137"/>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4" name="Rectangle 10">
            <a:extLst>
              <a:ext uri="{FF2B5EF4-FFF2-40B4-BE49-F238E27FC236}">
                <a16:creationId xmlns:a16="http://schemas.microsoft.com/office/drawing/2014/main" id="{662FB984-86CA-321C-E7F3-8AC893C7E61A}"/>
              </a:ext>
              <a:ext uri="{C183D7F6-B498-43B3-948B-1728B52AA6E4}">
                <adec:decorative xmlns:adec="http://schemas.microsoft.com/office/drawing/2017/decorative" val="1"/>
              </a:ext>
            </a:extLst>
          </p:cNvPr>
          <p:cNvSpPr/>
          <p:nvPr/>
        </p:nvSpPr>
        <p:spPr>
          <a:xfrm>
            <a:off x="8115300" y="2247900"/>
            <a:ext cx="3540125"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7" name="Text Placeholder 12"/>
          <p:cNvSpPr>
            <a:spLocks noGrp="1"/>
          </p:cNvSpPr>
          <p:nvPr>
            <p:ph type="body" sz="quarter" idx="33"/>
          </p:nvPr>
        </p:nvSpPr>
        <p:spPr>
          <a:xfrm>
            <a:off x="8298787" y="2413263"/>
            <a:ext cx="3197767" cy="3073137"/>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8115015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MM_3 COL LETTERED BOX">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120A4BD7-E6F7-79F6-F0EA-F484797FC378}"/>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0" name="Content Placeholder 4">
            <a:extLst>
              <a:ext uri="{FF2B5EF4-FFF2-40B4-BE49-F238E27FC236}">
                <a16:creationId xmlns:a16="http://schemas.microsoft.com/office/drawing/2014/main" id="{D943552F-0548-028A-752E-A46DE6AA94C7}"/>
              </a:ext>
            </a:extLst>
          </p:cNvPr>
          <p:cNvSpPr>
            <a:spLocks noGrp="1"/>
          </p:cNvSpPr>
          <p:nvPr>
            <p:ph sz="quarter" idx="34"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grpSp>
        <p:nvGrpSpPr>
          <p:cNvPr id="11" name="Group 10">
            <a:extLst>
              <a:ext uri="{FF2B5EF4-FFF2-40B4-BE49-F238E27FC236}">
                <a16:creationId xmlns:a16="http://schemas.microsoft.com/office/drawing/2014/main" id="{E99BD1CF-7854-2029-E7B3-0579FDF50E4F}"/>
              </a:ext>
              <a:ext uri="{C183D7F6-B498-43B3-948B-1728B52AA6E4}">
                <adec:decorative xmlns:adec="http://schemas.microsoft.com/office/drawing/2017/decorative" val="1"/>
              </a:ext>
            </a:extLst>
          </p:cNvPr>
          <p:cNvGrpSpPr/>
          <p:nvPr userDrawn="1"/>
        </p:nvGrpSpPr>
        <p:grpSpPr>
          <a:xfrm>
            <a:off x="544513" y="2247900"/>
            <a:ext cx="11110912" cy="3543300"/>
            <a:chOff x="544513" y="2247900"/>
            <a:chExt cx="11110912" cy="3543300"/>
          </a:xfrm>
        </p:grpSpPr>
        <p:sp>
          <p:nvSpPr>
            <p:cNvPr id="2" name="Rectangle 4" descr="””">
              <a:extLst>
                <a:ext uri="{FF2B5EF4-FFF2-40B4-BE49-F238E27FC236}">
                  <a16:creationId xmlns:a16="http://schemas.microsoft.com/office/drawing/2014/main" id="{BC0AE972-C5FA-A0F2-A068-F1D6FD781F62}"/>
                </a:ext>
                <a:ext uri="{C183D7F6-B498-43B3-948B-1728B52AA6E4}">
                  <adec:decorative xmlns:adec="http://schemas.microsoft.com/office/drawing/2017/decorative" val="0"/>
                </a:ext>
              </a:extLst>
            </p:cNvPr>
            <p:cNvSpPr/>
            <p:nvPr/>
          </p:nvSpPr>
          <p:spPr>
            <a:xfrm>
              <a:off x="544513" y="2247900"/>
              <a:ext cx="3532187"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3" name="Rectangle 7" descr="””">
              <a:extLst>
                <a:ext uri="{FF2B5EF4-FFF2-40B4-BE49-F238E27FC236}">
                  <a16:creationId xmlns:a16="http://schemas.microsoft.com/office/drawing/2014/main" id="{58CC8275-C944-A94D-EA4B-A46A5DC3E7DC}"/>
                </a:ext>
                <a:ext uri="{C183D7F6-B498-43B3-948B-1728B52AA6E4}">
                  <adec:decorative xmlns:adec="http://schemas.microsoft.com/office/drawing/2017/decorative" val="0"/>
                </a:ext>
              </a:extLst>
            </p:cNvPr>
            <p:cNvSpPr/>
            <p:nvPr/>
          </p:nvSpPr>
          <p:spPr>
            <a:xfrm>
              <a:off x="4305300" y="2247900"/>
              <a:ext cx="3581400"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4" name="Rectangle 10" descr="””">
              <a:extLst>
                <a:ext uri="{FF2B5EF4-FFF2-40B4-BE49-F238E27FC236}">
                  <a16:creationId xmlns:a16="http://schemas.microsoft.com/office/drawing/2014/main" id="{662FB984-86CA-321C-E7F3-8AC893C7E61A}"/>
                </a:ext>
                <a:ext uri="{C183D7F6-B498-43B3-948B-1728B52AA6E4}">
                  <adec:decorative xmlns:adec="http://schemas.microsoft.com/office/drawing/2017/decorative" val="0"/>
                </a:ext>
              </a:extLst>
            </p:cNvPr>
            <p:cNvSpPr/>
            <p:nvPr/>
          </p:nvSpPr>
          <p:spPr>
            <a:xfrm>
              <a:off x="8115300" y="2247900"/>
              <a:ext cx="3540125" cy="3543300"/>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grpSp>
      <p:sp>
        <p:nvSpPr>
          <p:cNvPr id="6" name="TextBox 5">
            <a:extLst>
              <a:ext uri="{FF2B5EF4-FFF2-40B4-BE49-F238E27FC236}">
                <a16:creationId xmlns:a16="http://schemas.microsoft.com/office/drawing/2014/main" id="{2DB909A7-AF92-0BE3-DC7C-D86766B4F4F7}"/>
              </a:ext>
            </a:extLst>
          </p:cNvPr>
          <p:cNvSpPr txBox="1">
            <a:spLocks noChangeArrowheads="1"/>
          </p:cNvSpPr>
          <p:nvPr/>
        </p:nvSpPr>
        <p:spPr bwMode="auto">
          <a:xfrm>
            <a:off x="595769" y="2286000"/>
            <a:ext cx="5261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A</a:t>
            </a:r>
          </a:p>
        </p:txBody>
      </p:sp>
      <p:sp>
        <p:nvSpPr>
          <p:cNvPr id="23" name="Text Placeholder 6"/>
          <p:cNvSpPr>
            <a:spLocks noGrp="1"/>
          </p:cNvSpPr>
          <p:nvPr>
            <p:ph type="body" sz="quarter" idx="31"/>
          </p:nvPr>
        </p:nvSpPr>
        <p:spPr>
          <a:xfrm>
            <a:off x="695446" y="3118155"/>
            <a:ext cx="304317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7" name="TextBox 8">
            <a:extLst>
              <a:ext uri="{FF2B5EF4-FFF2-40B4-BE49-F238E27FC236}">
                <a16:creationId xmlns:a16="http://schemas.microsoft.com/office/drawing/2014/main" id="{06D738DD-66AD-8CE1-81A3-0E3FE9B5C87D}"/>
              </a:ext>
            </a:extLst>
          </p:cNvPr>
          <p:cNvSpPr txBox="1">
            <a:spLocks noChangeArrowheads="1"/>
          </p:cNvSpPr>
          <p:nvPr/>
        </p:nvSpPr>
        <p:spPr bwMode="auto">
          <a:xfrm>
            <a:off x="4419600" y="2286000"/>
            <a:ext cx="5261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B</a:t>
            </a:r>
          </a:p>
        </p:txBody>
      </p:sp>
      <p:sp>
        <p:nvSpPr>
          <p:cNvPr id="26" name="Text Placeholder 9"/>
          <p:cNvSpPr>
            <a:spLocks noGrp="1"/>
          </p:cNvSpPr>
          <p:nvPr>
            <p:ph type="body" sz="quarter" idx="32"/>
          </p:nvPr>
        </p:nvSpPr>
        <p:spPr>
          <a:xfrm>
            <a:off x="4495800" y="3118155"/>
            <a:ext cx="3099121"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8" name="TextBox 11">
            <a:extLst>
              <a:ext uri="{FF2B5EF4-FFF2-40B4-BE49-F238E27FC236}">
                <a16:creationId xmlns:a16="http://schemas.microsoft.com/office/drawing/2014/main" id="{1810E414-08C4-C51E-F63A-FC43084BDA00}"/>
              </a:ext>
            </a:extLst>
          </p:cNvPr>
          <p:cNvSpPr txBox="1">
            <a:spLocks noChangeArrowheads="1"/>
          </p:cNvSpPr>
          <p:nvPr userDrawn="1"/>
        </p:nvSpPr>
        <p:spPr bwMode="auto">
          <a:xfrm>
            <a:off x="8229600" y="2286000"/>
            <a:ext cx="55496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C</a:t>
            </a:r>
          </a:p>
        </p:txBody>
      </p:sp>
      <p:sp>
        <p:nvSpPr>
          <p:cNvPr id="27" name="Text Placeholder 12"/>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21763830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HMM_FACILITATOR_2 COL">
    <p:bg>
      <p:bgPr>
        <a:solidFill>
          <a:srgbClr val="ECF0F3">
            <a:alpha val="40000"/>
          </a:srgbClr>
        </a:solidFill>
        <a:effectLst/>
      </p:bgPr>
    </p:bg>
    <p:spTree>
      <p:nvGrpSpPr>
        <p:cNvPr id="1" name=""/>
        <p:cNvGrpSpPr/>
        <p:nvPr/>
      </p:nvGrpSpPr>
      <p:grpSpPr>
        <a:xfrm>
          <a:off x="0" y="0"/>
          <a:ext cx="0" cy="0"/>
          <a:chOff x="0" y="0"/>
          <a:chExt cx="0" cy="0"/>
        </a:xfrm>
      </p:grpSpPr>
      <p:pic>
        <p:nvPicPr>
          <p:cNvPr id="2" name="Graphic 2">
            <a:extLst>
              <a:ext uri="{FF2B5EF4-FFF2-40B4-BE49-F238E27FC236}">
                <a16:creationId xmlns:a16="http://schemas.microsoft.com/office/drawing/2014/main" id="{A71FD69B-6C4E-B713-0B45-05269378DFCB}"/>
              </a:ext>
            </a:extLst>
          </p:cNvPr>
          <p:cNvPicPr>
            <a:picLocks noChangeAspect="1"/>
          </p:cNvPicPr>
          <p:nvPr/>
        </p:nvPicPr>
        <p:blipFill>
          <a:blip r:embed="rId2"/>
          <a:srcRect/>
          <a:stretch>
            <a:fillRect/>
          </a:stretch>
        </p:blipFill>
        <p:spPr>
          <a:xfrm>
            <a:off x="549270" y="785817"/>
            <a:ext cx="2943225" cy="203197"/>
          </a:xfrm>
          <a:prstGeom prst="rect">
            <a:avLst/>
          </a:prstGeom>
          <a:noFill/>
          <a:ln cap="flat">
            <a:noFill/>
          </a:ln>
        </p:spPr>
      </p:pic>
      <p:grpSp>
        <p:nvGrpSpPr>
          <p:cNvPr id="3" name="Group 3">
            <a:extLst>
              <a:ext uri="{FF2B5EF4-FFF2-40B4-BE49-F238E27FC236}">
                <a16:creationId xmlns:a16="http://schemas.microsoft.com/office/drawing/2014/main" id="{3DBAF85B-5183-D2A8-19F5-1FA004902421}"/>
              </a:ext>
            </a:extLst>
          </p:cNvPr>
          <p:cNvGrpSpPr/>
          <p:nvPr/>
        </p:nvGrpSpPr>
        <p:grpSpPr>
          <a:xfrm>
            <a:off x="533396" y="638178"/>
            <a:ext cx="11125204" cy="5467343"/>
            <a:chOff x="533396" y="638178"/>
            <a:chExt cx="11125204" cy="5467343"/>
          </a:xfrm>
        </p:grpSpPr>
        <p:cxnSp>
          <p:nvCxnSpPr>
            <p:cNvPr id="4" name="Straight Connector 6">
              <a:extLst>
                <a:ext uri="{FF2B5EF4-FFF2-40B4-BE49-F238E27FC236}">
                  <a16:creationId xmlns:a16="http://schemas.microsoft.com/office/drawing/2014/main" id="{9FBE2A70-C715-BCD8-47CC-4C03547323A3}"/>
                </a:ext>
              </a:extLst>
            </p:cNvPr>
            <p:cNvCxnSpPr/>
            <p:nvPr/>
          </p:nvCxnSpPr>
          <p:spPr>
            <a:xfrm>
              <a:off x="533396" y="638178"/>
              <a:ext cx="11125204" cy="0"/>
            </a:xfrm>
            <a:prstGeom prst="straightConnector1">
              <a:avLst/>
            </a:prstGeom>
            <a:noFill/>
            <a:ln w="9528" cap="flat">
              <a:solidFill>
                <a:srgbClr val="A6A6A6"/>
              </a:solidFill>
              <a:prstDash val="solid"/>
              <a:miter/>
            </a:ln>
          </p:spPr>
        </p:cxnSp>
        <p:cxnSp>
          <p:nvCxnSpPr>
            <p:cNvPr id="5" name="Straight Connector 7">
              <a:extLst>
                <a:ext uri="{FF2B5EF4-FFF2-40B4-BE49-F238E27FC236}">
                  <a16:creationId xmlns:a16="http://schemas.microsoft.com/office/drawing/2014/main" id="{60BDA433-6670-CC11-E049-BC46E6FED6F4}"/>
                </a:ext>
              </a:extLst>
            </p:cNvPr>
            <p:cNvCxnSpPr/>
            <p:nvPr/>
          </p:nvCxnSpPr>
          <p:spPr>
            <a:xfrm>
              <a:off x="554034" y="6105521"/>
              <a:ext cx="11104566" cy="0"/>
            </a:xfrm>
            <a:prstGeom prst="straightConnector1">
              <a:avLst/>
            </a:prstGeom>
            <a:noFill/>
            <a:ln w="9528" cap="flat">
              <a:solidFill>
                <a:srgbClr val="A6A6A6"/>
              </a:solidFill>
              <a:prstDash val="solid"/>
              <a:miter/>
            </a:ln>
          </p:spPr>
        </p:cxnSp>
      </p:grpSp>
      <p:cxnSp>
        <p:nvCxnSpPr>
          <p:cNvPr id="6" name="Straight Connector 9">
            <a:extLst>
              <a:ext uri="{FF2B5EF4-FFF2-40B4-BE49-F238E27FC236}">
                <a16:creationId xmlns:a16="http://schemas.microsoft.com/office/drawing/2014/main" id="{55361F14-3F72-D596-B066-CAD2998B7248}"/>
              </a:ext>
            </a:extLst>
          </p:cNvPr>
          <p:cNvCxnSpPr/>
          <p:nvPr/>
        </p:nvCxnSpPr>
        <p:spPr>
          <a:xfrm>
            <a:off x="544516" y="1119189"/>
            <a:ext cx="11125193" cy="0"/>
          </a:xfrm>
          <a:prstGeom prst="straightConnector1">
            <a:avLst/>
          </a:prstGeom>
          <a:noFill/>
          <a:ln w="9528" cap="flat">
            <a:solidFill>
              <a:srgbClr val="A6A6A6"/>
            </a:solidFill>
            <a:prstDash val="solid"/>
            <a:miter/>
          </a:ln>
        </p:spPr>
      </p:cxnSp>
      <p:sp>
        <p:nvSpPr>
          <p:cNvPr id="7" name="Title 1">
            <a:extLst>
              <a:ext uri="{FF2B5EF4-FFF2-40B4-BE49-F238E27FC236}">
                <a16:creationId xmlns:a16="http://schemas.microsoft.com/office/drawing/2014/main" id="{88E8EDBB-2F46-14FA-66BF-08F36A5B8CF3}"/>
              </a:ext>
            </a:extLst>
          </p:cNvPr>
          <p:cNvSpPr txBox="1">
            <a:spLocks noGrp="1"/>
          </p:cNvSpPr>
          <p:nvPr>
            <p:ph type="title"/>
          </p:nvPr>
        </p:nvSpPr>
        <p:spPr>
          <a:xfrm>
            <a:off x="521208" y="1426464"/>
            <a:ext cx="11148191" cy="414634"/>
          </a:xfrm>
          <a:prstGeom prst="rect">
            <a:avLst/>
          </a:prstGeom>
          <a:noFill/>
          <a:ln>
            <a:noFill/>
          </a:ln>
        </p:spPr>
        <p:txBody>
          <a:bodyPr vert="horz" wrap="square" lIns="0" tIns="0" rIns="0" bIns="0" anchor="t" anchorCtr="0" compatLnSpc="1">
            <a:noAutofit/>
          </a:bodyPr>
          <a:lstStyle>
            <a:lvl1pPr marL="0" marR="0" lvl="0" indent="0" defTabSz="760415" fontAlgn="auto">
              <a:spcBef>
                <a:spcPts val="840"/>
              </a:spcBef>
              <a:spcAft>
                <a:spcPts val="0"/>
              </a:spcAft>
              <a:tabLst/>
              <a:defRPr lang="en-US" sz="3000" b="1" i="0" u="none" strike="noStrike" cap="none" spc="-130" baseline="0">
                <a:solidFill>
                  <a:srgbClr val="000000"/>
                </a:solidFill>
                <a:uFillTx/>
                <a:latin typeface="Arial"/>
              </a:defRPr>
            </a:lvl1pPr>
          </a:lstStyle>
          <a:p>
            <a:pPr lvl="0"/>
            <a:r>
              <a:rPr lang="en-US"/>
              <a:t>Click to edit Master title style 2</a:t>
            </a:r>
          </a:p>
        </p:txBody>
      </p:sp>
      <p:sp>
        <p:nvSpPr>
          <p:cNvPr id="8" name="Content Placeholder 2">
            <a:extLst>
              <a:ext uri="{FF2B5EF4-FFF2-40B4-BE49-F238E27FC236}">
                <a16:creationId xmlns:a16="http://schemas.microsoft.com/office/drawing/2014/main" id="{6A52E5C9-DB62-F5A8-B7A7-22C7B931B697}"/>
              </a:ext>
            </a:extLst>
          </p:cNvPr>
          <p:cNvSpPr txBox="1">
            <a:spLocks noGrp="1"/>
          </p:cNvSpPr>
          <p:nvPr>
            <p:ph sz="quarter" idx="4294967295"/>
          </p:nvPr>
        </p:nvSpPr>
        <p:spPr>
          <a:xfrm>
            <a:off x="533396" y="2139696"/>
            <a:ext cx="5395828" cy="3570832"/>
          </a:xfrm>
          <a:prstGeom prst="rect">
            <a:avLst/>
          </a:prstGeom>
          <a:noFill/>
          <a:ln>
            <a:noFill/>
          </a:ln>
        </p:spPr>
        <p:txBody>
          <a:bodyPr vert="horz" wrap="square" lIns="0" tIns="0" rIns="0" bIns="0" anchor="t" anchorCtr="0" compatLnSpc="1">
            <a:noAutofit/>
          </a:bodyPr>
          <a:lstStyle>
            <a:lvl1pPr marL="0" marR="0" lvl="0" indent="0" defTabSz="760415" fontAlgn="auto">
              <a:spcBef>
                <a:spcPts val="840"/>
              </a:spcBef>
              <a:spcAft>
                <a:spcPts val="0"/>
              </a:spcAft>
              <a:buNone/>
              <a:tabLst/>
              <a:defRPr lang="en-US" sz="2000" b="1" i="0" u="none" strike="noStrike" cap="none" spc="-50" baseline="0">
                <a:solidFill>
                  <a:srgbClr val="2556A5"/>
                </a:solidFill>
                <a:uFillTx/>
                <a:latin typeface="Arial"/>
              </a:defRPr>
            </a:lvl1pPr>
            <a:lvl2pPr marL="9528" marR="0" lvl="1" indent="0" defTabSz="760415" fontAlgn="auto">
              <a:spcBef>
                <a:spcPts val="415"/>
              </a:spcBef>
              <a:spcAft>
                <a:spcPts val="0"/>
              </a:spcAft>
              <a:buNone/>
              <a:tabLst/>
              <a:defRPr lang="en-US" sz="1600" b="1" i="0" u="none" strike="noStrike" cap="none" spc="-50" baseline="0">
                <a:solidFill>
                  <a:srgbClr val="636C71"/>
                </a:solidFill>
                <a:uFillTx/>
                <a:latin typeface="Arial"/>
              </a:defRPr>
            </a:lvl2pPr>
            <a:lvl3pPr marL="9528" marR="0" lvl="2" indent="0" defTabSz="760415" fontAlgn="auto">
              <a:spcBef>
                <a:spcPts val="1500"/>
              </a:spcBef>
              <a:spcAft>
                <a:spcPts val="0"/>
              </a:spcAft>
              <a:buNone/>
              <a:tabLst/>
              <a:defRPr lang="en-US" sz="1600" b="0" i="0" u="none" strike="noStrike" cap="none" spc="-50" baseline="0">
                <a:solidFill>
                  <a:srgbClr val="000000"/>
                </a:solidFill>
                <a:uFillTx/>
                <a:latin typeface="Arial"/>
              </a:defRPr>
            </a:lvl3pPr>
            <a:lvl4pPr marL="233364" marR="0" lvl="3" indent="-223835" defTabSz="760415" fontAlgn="auto">
              <a:spcBef>
                <a:spcPts val="800"/>
              </a:spcBef>
              <a:spcAft>
                <a:spcPts val="0"/>
              </a:spcAft>
              <a:buSzPct val="100000"/>
              <a:buFont typeface="Arial" pitchFamily="34"/>
              <a:tabLst/>
              <a:defRPr lang="en-US" sz="1600" b="0" i="0" u="none" strike="noStrike" cap="none" spc="-50" baseline="0">
                <a:solidFill>
                  <a:srgbClr val="000000"/>
                </a:solidFill>
                <a:uFillTx/>
                <a:latin typeface="Arial"/>
              </a:defRPr>
            </a:lvl4pPr>
            <a:lvl5pPr marL="466728" marR="0" lvl="4" indent="-233364" defTabSz="760415" fontAlgn="auto">
              <a:spcBef>
                <a:spcPts val="800"/>
              </a:spcBef>
              <a:spcAft>
                <a:spcPts val="0"/>
              </a:spcAft>
              <a:buSzPct val="100000"/>
              <a:buFont typeface="Arial" pitchFamily="34"/>
              <a:tabLst/>
              <a:defRPr lang="en-US" sz="1600" b="0" i="0" u="none" strike="noStrike" cap="none" spc="-50" baseline="0">
                <a:solidFill>
                  <a:srgbClr val="000000"/>
                </a:solidFill>
                <a:uFillTx/>
                <a:latin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BA2CBA29-173A-5EED-1B9E-C66874BCF678}"/>
              </a:ext>
            </a:extLst>
          </p:cNvPr>
          <p:cNvSpPr txBox="1">
            <a:spLocks noGrp="1"/>
          </p:cNvSpPr>
          <p:nvPr>
            <p:ph sz="quarter" idx="4294967295"/>
          </p:nvPr>
        </p:nvSpPr>
        <p:spPr>
          <a:xfrm>
            <a:off x="6250902" y="2139696"/>
            <a:ext cx="5395828" cy="3570832"/>
          </a:xfrm>
          <a:prstGeom prst="rect">
            <a:avLst/>
          </a:prstGeom>
          <a:noFill/>
          <a:ln>
            <a:noFill/>
          </a:ln>
        </p:spPr>
        <p:txBody>
          <a:bodyPr vert="horz" wrap="square" lIns="0" tIns="0" rIns="0" bIns="0" anchor="t" anchorCtr="0" compatLnSpc="1">
            <a:noAutofit/>
          </a:bodyPr>
          <a:lstStyle>
            <a:lvl1pPr marL="0" marR="0" lvl="0" indent="0" defTabSz="760415" fontAlgn="auto">
              <a:spcBef>
                <a:spcPts val="840"/>
              </a:spcBef>
              <a:spcAft>
                <a:spcPts val="0"/>
              </a:spcAft>
              <a:buNone/>
              <a:tabLst/>
              <a:defRPr lang="en-US" sz="2000" b="1" i="0" u="none" strike="noStrike" cap="none" spc="-50" baseline="0">
                <a:solidFill>
                  <a:srgbClr val="2556A5"/>
                </a:solidFill>
                <a:uFillTx/>
                <a:latin typeface="Arial"/>
              </a:defRPr>
            </a:lvl1pPr>
            <a:lvl2pPr marL="9528" marR="0" lvl="1" indent="0" defTabSz="760415" fontAlgn="auto">
              <a:spcBef>
                <a:spcPts val="415"/>
              </a:spcBef>
              <a:spcAft>
                <a:spcPts val="0"/>
              </a:spcAft>
              <a:buNone/>
              <a:tabLst/>
              <a:defRPr lang="en-US" sz="1600" b="1" i="0" u="none" strike="noStrike" cap="none" spc="-50" baseline="0">
                <a:solidFill>
                  <a:srgbClr val="636C71"/>
                </a:solidFill>
                <a:uFillTx/>
                <a:latin typeface="Arial"/>
              </a:defRPr>
            </a:lvl2pPr>
            <a:lvl3pPr marL="9528" marR="0" lvl="2" indent="0" defTabSz="760415" fontAlgn="auto">
              <a:spcBef>
                <a:spcPts val="1500"/>
              </a:spcBef>
              <a:spcAft>
                <a:spcPts val="0"/>
              </a:spcAft>
              <a:buNone/>
              <a:tabLst/>
              <a:defRPr lang="en-US" sz="1600" b="0" i="0" u="none" strike="noStrike" cap="none" spc="-50" baseline="0">
                <a:solidFill>
                  <a:srgbClr val="000000"/>
                </a:solidFill>
                <a:uFillTx/>
                <a:latin typeface="Arial"/>
              </a:defRPr>
            </a:lvl3pPr>
            <a:lvl4pPr marL="233364" marR="0" lvl="3" indent="-223835" defTabSz="760415" fontAlgn="auto">
              <a:spcBef>
                <a:spcPts val="800"/>
              </a:spcBef>
              <a:spcAft>
                <a:spcPts val="0"/>
              </a:spcAft>
              <a:buSzPct val="100000"/>
              <a:buFont typeface="Arial" pitchFamily="34"/>
              <a:tabLst/>
              <a:defRPr lang="en-US" sz="1600" b="0" i="0" u="none" strike="noStrike" cap="none" spc="-50" baseline="0">
                <a:solidFill>
                  <a:srgbClr val="000000"/>
                </a:solidFill>
                <a:uFillTx/>
                <a:latin typeface="Arial"/>
              </a:defRPr>
            </a:lvl4pPr>
            <a:lvl5pPr marL="466728" marR="0" lvl="4" indent="-233364" defTabSz="760415" fontAlgn="auto">
              <a:spcBef>
                <a:spcPts val="800"/>
              </a:spcBef>
              <a:spcAft>
                <a:spcPts val="0"/>
              </a:spcAft>
              <a:buSzPct val="100000"/>
              <a:buFont typeface="Arial" pitchFamily="34"/>
              <a:tabLst/>
              <a:defRPr lang="en-US" sz="1600" b="0" i="0" u="none" strike="noStrike" cap="none" spc="-50" baseline="0">
                <a:solidFill>
                  <a:srgbClr val="000000"/>
                </a:solidFill>
                <a:uFillTx/>
                <a:latin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1">
            <a:extLst>
              <a:ext uri="{FF2B5EF4-FFF2-40B4-BE49-F238E27FC236}">
                <a16:creationId xmlns:a16="http://schemas.microsoft.com/office/drawing/2014/main" id="{21939F3F-2C74-4667-45C5-7980FA8AF55D}"/>
              </a:ext>
            </a:extLst>
          </p:cNvPr>
          <p:cNvSpPr txBox="1"/>
          <p:nvPr/>
        </p:nvSpPr>
        <p:spPr>
          <a:xfrm>
            <a:off x="9635316" y="713122"/>
            <a:ext cx="2020741" cy="350836"/>
          </a:xfrm>
          <a:prstGeom prst="rect">
            <a:avLst/>
          </a:prstGeom>
          <a:noFill/>
          <a:ln cap="flat">
            <a:noFill/>
          </a:ln>
        </p:spPr>
        <p:txBody>
          <a:bodyPr vert="horz" wrap="square" lIns="0" tIns="0" rIns="0" bIns="0" anchor="ctr" anchorCtr="0" compatLnSpc="1">
            <a:noAutofit/>
          </a:bodyPr>
          <a:lstStyle/>
          <a:p>
            <a:pPr marL="0" marR="0" lvl="0" indent="0" algn="r" defTabSz="912808"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n-US" sz="1600" b="1" i="0" u="none" strike="noStrike" kern="1200" cap="none" spc="0" baseline="0">
                <a:solidFill>
                  <a:srgbClr val="34B14F"/>
                </a:solidFill>
                <a:uFillTx/>
                <a:latin typeface="Arial"/>
              </a:rPr>
              <a:t>Facilitator Notes</a:t>
            </a:r>
          </a:p>
        </p:txBody>
      </p:sp>
    </p:spTree>
    <p:extLst>
      <p:ext uri="{BB962C8B-B14F-4D97-AF65-F5344CB8AC3E}">
        <p14:creationId xmlns:p14="http://schemas.microsoft.com/office/powerpoint/2010/main" val="2986738942"/>
      </p:ext>
    </p:extLst>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MM_4 COLUMN NUMBERED BOX">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98C987F8-29A6-B517-05B6-AB28FEA1E5CC}"/>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2" name="Content Placeholder 4">
            <a:extLst>
              <a:ext uri="{FF2B5EF4-FFF2-40B4-BE49-F238E27FC236}">
                <a16:creationId xmlns:a16="http://schemas.microsoft.com/office/drawing/2014/main" id="{26F6259B-0432-35B4-A669-740BA496E38D}"/>
              </a:ext>
            </a:extLst>
          </p:cNvPr>
          <p:cNvSpPr>
            <a:spLocks noGrp="1"/>
          </p:cNvSpPr>
          <p:nvPr>
            <p:ph sz="quarter" idx="35"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E1621D04-433C-3A32-EBE8-F279F3FCA773}"/>
              </a:ext>
              <a:ext uri="{C183D7F6-B498-43B3-948B-1728B52AA6E4}">
                <adec:decorative xmlns:adec="http://schemas.microsoft.com/office/drawing/2017/decorative" val="1"/>
              </a:ext>
            </a:extLst>
          </p:cNvPr>
          <p:cNvSpPr/>
          <p:nvPr/>
        </p:nvSpPr>
        <p:spPr>
          <a:xfrm>
            <a:off x="544513"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7" name="TextBox 5">
            <a:extLst>
              <a:ext uri="{FF2B5EF4-FFF2-40B4-BE49-F238E27FC236}">
                <a16:creationId xmlns:a16="http://schemas.microsoft.com/office/drawing/2014/main" id="{17019FF3-835A-1D4E-5538-42A7D4844CD5}"/>
              </a:ext>
            </a:extLst>
          </p:cNvPr>
          <p:cNvSpPr txBox="1">
            <a:spLocks noChangeArrowheads="1"/>
          </p:cNvSpPr>
          <p:nvPr/>
        </p:nvSpPr>
        <p:spPr bwMode="auto">
          <a:xfrm>
            <a:off x="549275"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1</a:t>
            </a:r>
          </a:p>
        </p:txBody>
      </p:sp>
      <p:sp>
        <p:nvSpPr>
          <p:cNvPr id="23" name="Text Placeholder 6"/>
          <p:cNvSpPr>
            <a:spLocks noGrp="1"/>
          </p:cNvSpPr>
          <p:nvPr>
            <p:ph type="body" sz="quarter" idx="31"/>
          </p:nvPr>
        </p:nvSpPr>
        <p:spPr>
          <a:xfrm>
            <a:off x="695447"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3" name="Rectangle 2">
            <a:extLst>
              <a:ext uri="{FF2B5EF4-FFF2-40B4-BE49-F238E27FC236}">
                <a16:creationId xmlns:a16="http://schemas.microsoft.com/office/drawing/2014/main" id="{9D1EECC3-CD22-EA05-70BD-9074EC327989}"/>
              </a:ext>
              <a:ext uri="{C183D7F6-B498-43B3-948B-1728B52AA6E4}">
                <adec:decorative xmlns:adec="http://schemas.microsoft.com/office/drawing/2017/decorative" val="1"/>
              </a:ext>
            </a:extLst>
          </p:cNvPr>
          <p:cNvSpPr/>
          <p:nvPr/>
        </p:nvSpPr>
        <p:spPr>
          <a:xfrm>
            <a:off x="339248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8" name="TextBox 3">
            <a:extLst>
              <a:ext uri="{FF2B5EF4-FFF2-40B4-BE49-F238E27FC236}">
                <a16:creationId xmlns:a16="http://schemas.microsoft.com/office/drawing/2014/main" id="{D3906120-7EEC-4B46-FE97-E00965FD1575}"/>
              </a:ext>
            </a:extLst>
          </p:cNvPr>
          <p:cNvSpPr txBox="1">
            <a:spLocks noChangeArrowheads="1"/>
          </p:cNvSpPr>
          <p:nvPr/>
        </p:nvSpPr>
        <p:spPr bwMode="auto">
          <a:xfrm>
            <a:off x="3465513"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2</a:t>
            </a:r>
          </a:p>
        </p:txBody>
      </p:sp>
      <p:sp>
        <p:nvSpPr>
          <p:cNvPr id="24" name="Text Placeholder 4"/>
          <p:cNvSpPr>
            <a:spLocks noGrp="1"/>
          </p:cNvSpPr>
          <p:nvPr>
            <p:ph type="body" sz="quarter" idx="32"/>
          </p:nvPr>
        </p:nvSpPr>
        <p:spPr>
          <a:xfrm>
            <a:off x="3556323"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4" name="Rectangle 5">
            <a:extLst>
              <a:ext uri="{FF2B5EF4-FFF2-40B4-BE49-F238E27FC236}">
                <a16:creationId xmlns:a16="http://schemas.microsoft.com/office/drawing/2014/main" id="{21ACE88B-AA97-209F-601B-CDBD3D91560C}"/>
              </a:ext>
              <a:ext uri="{C183D7F6-B498-43B3-948B-1728B52AA6E4}">
                <adec:decorative xmlns:adec="http://schemas.microsoft.com/office/drawing/2017/decorative" val="1"/>
              </a:ext>
            </a:extLst>
          </p:cNvPr>
          <p:cNvSpPr/>
          <p:nvPr/>
        </p:nvSpPr>
        <p:spPr>
          <a:xfrm>
            <a:off x="6240463"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9" name="TextBox 6">
            <a:extLst>
              <a:ext uri="{FF2B5EF4-FFF2-40B4-BE49-F238E27FC236}">
                <a16:creationId xmlns:a16="http://schemas.microsoft.com/office/drawing/2014/main" id="{2ECB604D-7328-1D63-3F14-C4A0FADC4E56}"/>
              </a:ext>
            </a:extLst>
          </p:cNvPr>
          <p:cNvSpPr txBox="1">
            <a:spLocks noChangeArrowheads="1"/>
          </p:cNvSpPr>
          <p:nvPr/>
        </p:nvSpPr>
        <p:spPr bwMode="auto">
          <a:xfrm>
            <a:off x="6313488"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3</a:t>
            </a:r>
          </a:p>
        </p:txBody>
      </p:sp>
      <p:sp>
        <p:nvSpPr>
          <p:cNvPr id="25" name="Text Placeholder 7"/>
          <p:cNvSpPr>
            <a:spLocks noGrp="1"/>
          </p:cNvSpPr>
          <p:nvPr>
            <p:ph type="body" sz="quarter" idx="33"/>
          </p:nvPr>
        </p:nvSpPr>
        <p:spPr>
          <a:xfrm>
            <a:off x="6405624"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5" name="Rectangle 8">
            <a:extLst>
              <a:ext uri="{FF2B5EF4-FFF2-40B4-BE49-F238E27FC236}">
                <a16:creationId xmlns:a16="http://schemas.microsoft.com/office/drawing/2014/main" id="{EBE5BC11-102B-F51A-B56D-CB1453D62C15}"/>
              </a:ext>
              <a:ext uri="{C183D7F6-B498-43B3-948B-1728B52AA6E4}">
                <adec:decorative xmlns:adec="http://schemas.microsoft.com/office/drawing/2017/decorative" val="1"/>
              </a:ext>
            </a:extLst>
          </p:cNvPr>
          <p:cNvSpPr/>
          <p:nvPr/>
        </p:nvSpPr>
        <p:spPr>
          <a:xfrm>
            <a:off x="908843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0" name="TextBox 9">
            <a:extLst>
              <a:ext uri="{FF2B5EF4-FFF2-40B4-BE49-F238E27FC236}">
                <a16:creationId xmlns:a16="http://schemas.microsoft.com/office/drawing/2014/main" id="{7C15D3AD-1F5E-D4CC-C660-67E38EBCE81A}"/>
              </a:ext>
            </a:extLst>
          </p:cNvPr>
          <p:cNvSpPr txBox="1">
            <a:spLocks noChangeArrowheads="1"/>
          </p:cNvSpPr>
          <p:nvPr/>
        </p:nvSpPr>
        <p:spPr bwMode="auto">
          <a:xfrm>
            <a:off x="9170988"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4</a:t>
            </a:r>
          </a:p>
        </p:txBody>
      </p:sp>
      <p:sp>
        <p:nvSpPr>
          <p:cNvPr id="29" name="Text Placeholder 10"/>
          <p:cNvSpPr>
            <a:spLocks noGrp="1"/>
          </p:cNvSpPr>
          <p:nvPr>
            <p:ph type="body" sz="quarter" idx="34"/>
          </p:nvPr>
        </p:nvSpPr>
        <p:spPr>
          <a:xfrm>
            <a:off x="9254925"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6251499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HMM_4 COLUMN NUMBERED BOX">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98C987F8-29A6-B517-05B6-AB28FEA1E5CC}"/>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2" name="Content Placeholder 4">
            <a:extLst>
              <a:ext uri="{FF2B5EF4-FFF2-40B4-BE49-F238E27FC236}">
                <a16:creationId xmlns:a16="http://schemas.microsoft.com/office/drawing/2014/main" id="{26F6259B-0432-35B4-A669-740BA496E38D}"/>
              </a:ext>
            </a:extLst>
          </p:cNvPr>
          <p:cNvSpPr>
            <a:spLocks noGrp="1"/>
          </p:cNvSpPr>
          <p:nvPr>
            <p:ph sz="quarter" idx="35"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E1621D04-433C-3A32-EBE8-F279F3FCA773}"/>
              </a:ext>
              <a:ext uri="{C183D7F6-B498-43B3-948B-1728B52AA6E4}">
                <adec:decorative xmlns:adec="http://schemas.microsoft.com/office/drawing/2017/decorative" val="1"/>
              </a:ext>
            </a:extLst>
          </p:cNvPr>
          <p:cNvSpPr/>
          <p:nvPr/>
        </p:nvSpPr>
        <p:spPr>
          <a:xfrm>
            <a:off x="544513"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3" name="Text Placeholder 6"/>
          <p:cNvSpPr>
            <a:spLocks noGrp="1"/>
          </p:cNvSpPr>
          <p:nvPr>
            <p:ph type="body" sz="quarter" idx="31"/>
          </p:nvPr>
        </p:nvSpPr>
        <p:spPr>
          <a:xfrm>
            <a:off x="695447" y="2413262"/>
            <a:ext cx="2244524" cy="3284961"/>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3" name="Rectangle 2">
            <a:extLst>
              <a:ext uri="{FF2B5EF4-FFF2-40B4-BE49-F238E27FC236}">
                <a16:creationId xmlns:a16="http://schemas.microsoft.com/office/drawing/2014/main" id="{9D1EECC3-CD22-EA05-70BD-9074EC327989}"/>
              </a:ext>
              <a:ext uri="{C183D7F6-B498-43B3-948B-1728B52AA6E4}">
                <adec:decorative xmlns:adec="http://schemas.microsoft.com/office/drawing/2017/decorative" val="1"/>
              </a:ext>
            </a:extLst>
          </p:cNvPr>
          <p:cNvSpPr/>
          <p:nvPr/>
        </p:nvSpPr>
        <p:spPr>
          <a:xfrm>
            <a:off x="339248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4" name="Text Placeholder 4"/>
          <p:cNvSpPr>
            <a:spLocks noGrp="1"/>
          </p:cNvSpPr>
          <p:nvPr>
            <p:ph type="body" sz="quarter" idx="32"/>
          </p:nvPr>
        </p:nvSpPr>
        <p:spPr>
          <a:xfrm>
            <a:off x="3556323" y="2413262"/>
            <a:ext cx="2244524" cy="3284961"/>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4" name="Rectangle 5">
            <a:extLst>
              <a:ext uri="{FF2B5EF4-FFF2-40B4-BE49-F238E27FC236}">
                <a16:creationId xmlns:a16="http://schemas.microsoft.com/office/drawing/2014/main" id="{21ACE88B-AA97-209F-601B-CDBD3D91560C}"/>
              </a:ext>
              <a:ext uri="{C183D7F6-B498-43B3-948B-1728B52AA6E4}">
                <adec:decorative xmlns:adec="http://schemas.microsoft.com/office/drawing/2017/decorative" val="1"/>
              </a:ext>
            </a:extLst>
          </p:cNvPr>
          <p:cNvSpPr/>
          <p:nvPr/>
        </p:nvSpPr>
        <p:spPr>
          <a:xfrm>
            <a:off x="6240463" y="2244725"/>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5" name="Text Placeholder 7"/>
          <p:cNvSpPr>
            <a:spLocks noGrp="1"/>
          </p:cNvSpPr>
          <p:nvPr>
            <p:ph type="body" sz="quarter" idx="33"/>
          </p:nvPr>
        </p:nvSpPr>
        <p:spPr>
          <a:xfrm>
            <a:off x="6405624" y="2413262"/>
            <a:ext cx="2244524" cy="3284961"/>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5" name="Rectangle 8">
            <a:extLst>
              <a:ext uri="{FF2B5EF4-FFF2-40B4-BE49-F238E27FC236}">
                <a16:creationId xmlns:a16="http://schemas.microsoft.com/office/drawing/2014/main" id="{EBE5BC11-102B-F51A-B56D-CB1453D62C15}"/>
              </a:ext>
              <a:ext uri="{C183D7F6-B498-43B3-948B-1728B52AA6E4}">
                <adec:decorative xmlns:adec="http://schemas.microsoft.com/office/drawing/2017/decorative" val="1"/>
              </a:ext>
            </a:extLst>
          </p:cNvPr>
          <p:cNvSpPr/>
          <p:nvPr/>
        </p:nvSpPr>
        <p:spPr>
          <a:xfrm>
            <a:off x="908843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29" name="Text Placeholder 10"/>
          <p:cNvSpPr>
            <a:spLocks noGrp="1"/>
          </p:cNvSpPr>
          <p:nvPr>
            <p:ph type="body" sz="quarter" idx="34"/>
          </p:nvPr>
        </p:nvSpPr>
        <p:spPr>
          <a:xfrm>
            <a:off x="9254925" y="2413262"/>
            <a:ext cx="2244524" cy="3284961"/>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23639869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MM_4 COLUMN LETTERED BOX">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B510CD80-8930-714D-EC44-6E3BA167F465}"/>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4" name="Content Placeholder 4">
            <a:extLst>
              <a:ext uri="{FF2B5EF4-FFF2-40B4-BE49-F238E27FC236}">
                <a16:creationId xmlns:a16="http://schemas.microsoft.com/office/drawing/2014/main" id="{D5BA48DC-9109-67BE-460D-77A209F45D4F}"/>
              </a:ext>
            </a:extLst>
          </p:cNvPr>
          <p:cNvSpPr>
            <a:spLocks noGrp="1"/>
          </p:cNvSpPr>
          <p:nvPr>
            <p:ph sz="quarter" idx="35"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2" name="Rectangle 4">
            <a:extLst>
              <a:ext uri="{FF2B5EF4-FFF2-40B4-BE49-F238E27FC236}">
                <a16:creationId xmlns:a16="http://schemas.microsoft.com/office/drawing/2014/main" id="{A48E388D-25A0-DC38-0F6B-AAE3D9044756}"/>
              </a:ext>
              <a:ext uri="{C183D7F6-B498-43B3-948B-1728B52AA6E4}">
                <adec:decorative xmlns:adec="http://schemas.microsoft.com/office/drawing/2017/decorative" val="1"/>
              </a:ext>
            </a:extLst>
          </p:cNvPr>
          <p:cNvSpPr/>
          <p:nvPr/>
        </p:nvSpPr>
        <p:spPr>
          <a:xfrm>
            <a:off x="544513"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7" name="TextBox 5">
            <a:extLst>
              <a:ext uri="{FF2B5EF4-FFF2-40B4-BE49-F238E27FC236}">
                <a16:creationId xmlns:a16="http://schemas.microsoft.com/office/drawing/2014/main" id="{333CA4E6-BFA9-27AC-FF0A-D36628ACFA07}"/>
              </a:ext>
            </a:extLst>
          </p:cNvPr>
          <p:cNvSpPr txBox="1">
            <a:spLocks noChangeArrowheads="1"/>
          </p:cNvSpPr>
          <p:nvPr/>
        </p:nvSpPr>
        <p:spPr bwMode="auto">
          <a:xfrm>
            <a:off x="549275" y="2244725"/>
            <a:ext cx="525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A</a:t>
            </a:r>
          </a:p>
        </p:txBody>
      </p:sp>
      <p:sp>
        <p:nvSpPr>
          <p:cNvPr id="23" name="Text Placeholder 6"/>
          <p:cNvSpPr>
            <a:spLocks noGrp="1"/>
          </p:cNvSpPr>
          <p:nvPr>
            <p:ph type="body" sz="quarter" idx="31"/>
          </p:nvPr>
        </p:nvSpPr>
        <p:spPr>
          <a:xfrm>
            <a:off x="695447"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3" name="Rectangle 7">
            <a:extLst>
              <a:ext uri="{FF2B5EF4-FFF2-40B4-BE49-F238E27FC236}">
                <a16:creationId xmlns:a16="http://schemas.microsoft.com/office/drawing/2014/main" id="{74E8EA67-1A00-2F5C-AAA6-673589AFED22}"/>
              </a:ext>
              <a:ext uri="{C183D7F6-B498-43B3-948B-1728B52AA6E4}">
                <adec:decorative xmlns:adec="http://schemas.microsoft.com/office/drawing/2017/decorative" val="1"/>
              </a:ext>
            </a:extLst>
          </p:cNvPr>
          <p:cNvSpPr/>
          <p:nvPr/>
        </p:nvSpPr>
        <p:spPr>
          <a:xfrm>
            <a:off x="339248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8" name="TextBox 8">
            <a:extLst>
              <a:ext uri="{FF2B5EF4-FFF2-40B4-BE49-F238E27FC236}">
                <a16:creationId xmlns:a16="http://schemas.microsoft.com/office/drawing/2014/main" id="{6A9685BC-CC33-77D1-EB94-00F6B36EBA3C}"/>
              </a:ext>
            </a:extLst>
          </p:cNvPr>
          <p:cNvSpPr txBox="1">
            <a:spLocks noChangeArrowheads="1"/>
          </p:cNvSpPr>
          <p:nvPr/>
        </p:nvSpPr>
        <p:spPr bwMode="auto">
          <a:xfrm>
            <a:off x="3465513" y="2244725"/>
            <a:ext cx="525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B</a:t>
            </a:r>
          </a:p>
        </p:txBody>
      </p:sp>
      <p:sp>
        <p:nvSpPr>
          <p:cNvPr id="24" name="Text Placeholder 9"/>
          <p:cNvSpPr>
            <a:spLocks noGrp="1"/>
          </p:cNvSpPr>
          <p:nvPr>
            <p:ph type="body" sz="quarter" idx="32"/>
          </p:nvPr>
        </p:nvSpPr>
        <p:spPr>
          <a:xfrm>
            <a:off x="3556323"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4" name="Rectangle 10">
            <a:extLst>
              <a:ext uri="{FF2B5EF4-FFF2-40B4-BE49-F238E27FC236}">
                <a16:creationId xmlns:a16="http://schemas.microsoft.com/office/drawing/2014/main" id="{E8F85ACA-A8EC-A2AB-7970-2920D41CF09D}"/>
              </a:ext>
              <a:ext uri="{C183D7F6-B498-43B3-948B-1728B52AA6E4}">
                <adec:decorative xmlns:adec="http://schemas.microsoft.com/office/drawing/2017/decorative" val="1"/>
              </a:ext>
            </a:extLst>
          </p:cNvPr>
          <p:cNvSpPr/>
          <p:nvPr/>
        </p:nvSpPr>
        <p:spPr>
          <a:xfrm>
            <a:off x="6240463"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9" name="TextBox 11">
            <a:extLst>
              <a:ext uri="{FF2B5EF4-FFF2-40B4-BE49-F238E27FC236}">
                <a16:creationId xmlns:a16="http://schemas.microsoft.com/office/drawing/2014/main" id="{1AD61C34-DF18-85BE-E6F4-D8333197E761}"/>
              </a:ext>
            </a:extLst>
          </p:cNvPr>
          <p:cNvSpPr txBox="1">
            <a:spLocks noChangeArrowheads="1"/>
          </p:cNvSpPr>
          <p:nvPr/>
        </p:nvSpPr>
        <p:spPr bwMode="auto">
          <a:xfrm>
            <a:off x="6313488" y="2244725"/>
            <a:ext cx="554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C</a:t>
            </a:r>
          </a:p>
        </p:txBody>
      </p:sp>
      <p:sp>
        <p:nvSpPr>
          <p:cNvPr id="25" name="Text Placeholder 12"/>
          <p:cNvSpPr>
            <a:spLocks noGrp="1"/>
          </p:cNvSpPr>
          <p:nvPr>
            <p:ph type="body" sz="quarter" idx="33"/>
          </p:nvPr>
        </p:nvSpPr>
        <p:spPr>
          <a:xfrm>
            <a:off x="6405624"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
        <p:nvSpPr>
          <p:cNvPr id="5" name="Rectangle 13">
            <a:extLst>
              <a:ext uri="{FF2B5EF4-FFF2-40B4-BE49-F238E27FC236}">
                <a16:creationId xmlns:a16="http://schemas.microsoft.com/office/drawing/2014/main" id="{C30DC5DC-5FBF-AF21-3772-9B8D7468FB46}"/>
              </a:ext>
              <a:ext uri="{C183D7F6-B498-43B3-948B-1728B52AA6E4}">
                <adec:decorative xmlns:adec="http://schemas.microsoft.com/office/drawing/2017/decorative" val="1"/>
              </a:ext>
            </a:extLst>
          </p:cNvPr>
          <p:cNvSpPr/>
          <p:nvPr/>
        </p:nvSpPr>
        <p:spPr>
          <a:xfrm>
            <a:off x="9088438" y="2247900"/>
            <a:ext cx="2574925"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10" name="TextBox 14">
            <a:extLst>
              <a:ext uri="{FF2B5EF4-FFF2-40B4-BE49-F238E27FC236}">
                <a16:creationId xmlns:a16="http://schemas.microsoft.com/office/drawing/2014/main" id="{5A8AE03F-13D7-D660-A527-71ADA39BD98C}"/>
              </a:ext>
            </a:extLst>
          </p:cNvPr>
          <p:cNvSpPr txBox="1">
            <a:spLocks noChangeArrowheads="1"/>
          </p:cNvSpPr>
          <p:nvPr/>
        </p:nvSpPr>
        <p:spPr bwMode="auto">
          <a:xfrm>
            <a:off x="9170988" y="2244725"/>
            <a:ext cx="554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D</a:t>
            </a:r>
          </a:p>
        </p:txBody>
      </p:sp>
      <p:sp>
        <p:nvSpPr>
          <p:cNvPr id="29" name="Text Placeholder 15"/>
          <p:cNvSpPr>
            <a:spLocks noGrp="1"/>
          </p:cNvSpPr>
          <p:nvPr>
            <p:ph type="body" sz="quarter" idx="34"/>
          </p:nvPr>
        </p:nvSpPr>
        <p:spPr>
          <a:xfrm>
            <a:off x="9254925"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7986485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HMM_5 COLUMN_NUMBERED_BOX">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145A6993-B1FF-2D67-F41E-4F003C0EDF8B}"/>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6" name="Content Placeholder 4">
            <a:extLst>
              <a:ext uri="{FF2B5EF4-FFF2-40B4-BE49-F238E27FC236}">
                <a16:creationId xmlns:a16="http://schemas.microsoft.com/office/drawing/2014/main" id="{9E8A3D1E-1C8E-4C9C-3780-3617A127B9E6}"/>
              </a:ext>
            </a:extLst>
          </p:cNvPr>
          <p:cNvSpPr>
            <a:spLocks noGrp="1"/>
          </p:cNvSpPr>
          <p:nvPr>
            <p:ph sz="quarter" idx="36"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grpSp>
        <p:nvGrpSpPr>
          <p:cNvPr id="14" name="Group 13" descr="&quot;&quot;">
            <a:extLst>
              <a:ext uri="{FF2B5EF4-FFF2-40B4-BE49-F238E27FC236}">
                <a16:creationId xmlns:a16="http://schemas.microsoft.com/office/drawing/2014/main" id="{56B32404-63E1-64E8-BE1A-C82FADAD0B81}"/>
              </a:ext>
            </a:extLst>
          </p:cNvPr>
          <p:cNvGrpSpPr/>
          <p:nvPr userDrawn="1"/>
        </p:nvGrpSpPr>
        <p:grpSpPr>
          <a:xfrm>
            <a:off x="533400" y="2247900"/>
            <a:ext cx="11136313" cy="3543300"/>
            <a:chOff x="533400" y="2247900"/>
            <a:chExt cx="11136313" cy="3543300"/>
          </a:xfrm>
        </p:grpSpPr>
        <p:sp>
          <p:nvSpPr>
            <p:cNvPr id="2" name="Rectangle 1" descr="””">
              <a:extLst>
                <a:ext uri="{FF2B5EF4-FFF2-40B4-BE49-F238E27FC236}">
                  <a16:creationId xmlns:a16="http://schemas.microsoft.com/office/drawing/2014/main" id="{E16CD76A-BCF8-EFA6-04D2-1D661E34352F}"/>
                </a:ext>
                <a:ext uri="{C183D7F6-B498-43B3-948B-1728B52AA6E4}">
                  <adec:decorative xmlns:adec="http://schemas.microsoft.com/office/drawing/2017/decorative" val="0"/>
                </a:ext>
              </a:extLst>
            </p:cNvPr>
            <p:cNvSpPr/>
            <p:nvPr/>
          </p:nvSpPr>
          <p:spPr>
            <a:xfrm>
              <a:off x="53340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3" name="Rectangle 2" descr="””">
              <a:extLst>
                <a:ext uri="{FF2B5EF4-FFF2-40B4-BE49-F238E27FC236}">
                  <a16:creationId xmlns:a16="http://schemas.microsoft.com/office/drawing/2014/main" id="{E46BFA91-9394-EC5E-7A76-FEFF7F491F39}"/>
                </a:ext>
                <a:ext uri="{C183D7F6-B498-43B3-948B-1728B52AA6E4}">
                  <adec:decorative xmlns:adec="http://schemas.microsoft.com/office/drawing/2017/decorative" val="0"/>
                </a:ext>
              </a:extLst>
            </p:cNvPr>
            <p:cNvSpPr/>
            <p:nvPr/>
          </p:nvSpPr>
          <p:spPr>
            <a:xfrm>
              <a:off x="2803525"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4" name="Rectangle 3" descr="””">
              <a:extLst>
                <a:ext uri="{FF2B5EF4-FFF2-40B4-BE49-F238E27FC236}">
                  <a16:creationId xmlns:a16="http://schemas.microsoft.com/office/drawing/2014/main" id="{4DF42B47-372F-203A-91FB-40067C2301F9}"/>
                </a:ext>
                <a:ext uri="{C183D7F6-B498-43B3-948B-1728B52AA6E4}">
                  <adec:decorative xmlns:adec="http://schemas.microsoft.com/office/drawing/2017/decorative" val="0"/>
                </a:ext>
              </a:extLst>
            </p:cNvPr>
            <p:cNvSpPr/>
            <p:nvPr/>
          </p:nvSpPr>
          <p:spPr>
            <a:xfrm>
              <a:off x="507365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5" name="Rectangle 4" descr="””">
              <a:extLst>
                <a:ext uri="{FF2B5EF4-FFF2-40B4-BE49-F238E27FC236}">
                  <a16:creationId xmlns:a16="http://schemas.microsoft.com/office/drawing/2014/main" id="{473140DB-95AF-BF32-ADEE-914F008A0204}"/>
                </a:ext>
                <a:ext uri="{C183D7F6-B498-43B3-948B-1728B52AA6E4}">
                  <adec:decorative xmlns:adec="http://schemas.microsoft.com/office/drawing/2017/decorative" val="0"/>
                </a:ext>
              </a:extLst>
            </p:cNvPr>
            <p:cNvSpPr/>
            <p:nvPr/>
          </p:nvSpPr>
          <p:spPr>
            <a:xfrm>
              <a:off x="7342188"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6" name="Rectangle 5">
              <a:extLst>
                <a:ext uri="{FF2B5EF4-FFF2-40B4-BE49-F238E27FC236}">
                  <a16:creationId xmlns:a16="http://schemas.microsoft.com/office/drawing/2014/main" id="{17E5BEEF-57DD-C7A0-28D9-868A986AE74E}"/>
                </a:ext>
                <a:ext uri="{C183D7F6-B498-43B3-948B-1728B52AA6E4}">
                  <adec:decorative xmlns:adec="http://schemas.microsoft.com/office/drawing/2017/decorative" val="1"/>
                </a:ext>
              </a:extLst>
            </p:cNvPr>
            <p:cNvSpPr/>
            <p:nvPr/>
          </p:nvSpPr>
          <p:spPr>
            <a:xfrm>
              <a:off x="9612313"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grpSp>
      <p:sp>
        <p:nvSpPr>
          <p:cNvPr id="8" name="TextBox 15">
            <a:extLst>
              <a:ext uri="{FF2B5EF4-FFF2-40B4-BE49-F238E27FC236}">
                <a16:creationId xmlns:a16="http://schemas.microsoft.com/office/drawing/2014/main" id="{29647D4A-6A12-6EB1-1070-45D05681CCEC}"/>
              </a:ext>
            </a:extLst>
          </p:cNvPr>
          <p:cNvSpPr txBox="1">
            <a:spLocks noChangeArrowheads="1"/>
          </p:cNvSpPr>
          <p:nvPr/>
        </p:nvSpPr>
        <p:spPr bwMode="auto">
          <a:xfrm>
            <a:off x="549275"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1</a:t>
            </a:r>
          </a:p>
        </p:txBody>
      </p:sp>
      <p:sp>
        <p:nvSpPr>
          <p:cNvPr id="33" name="Text Placeholder 9"/>
          <p:cNvSpPr>
            <a:spLocks noGrp="1"/>
          </p:cNvSpPr>
          <p:nvPr userDrawn="1">
            <p:ph type="body" sz="quarter" idx="31"/>
          </p:nvPr>
        </p:nvSpPr>
        <p:spPr>
          <a:xfrm>
            <a:off x="695447"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9" name="TextBox 16">
            <a:extLst>
              <a:ext uri="{FF2B5EF4-FFF2-40B4-BE49-F238E27FC236}">
                <a16:creationId xmlns:a16="http://schemas.microsoft.com/office/drawing/2014/main" id="{D9ED8431-8AE4-E079-C0EB-575981AC8EBB}"/>
              </a:ext>
            </a:extLst>
          </p:cNvPr>
          <p:cNvSpPr txBox="1">
            <a:spLocks noChangeArrowheads="1"/>
          </p:cNvSpPr>
          <p:nvPr/>
        </p:nvSpPr>
        <p:spPr bwMode="auto">
          <a:xfrm>
            <a:off x="2900363"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2</a:t>
            </a:r>
          </a:p>
        </p:txBody>
      </p:sp>
      <p:sp>
        <p:nvSpPr>
          <p:cNvPr id="34" name="Text Placeholder 10"/>
          <p:cNvSpPr>
            <a:spLocks noGrp="1"/>
          </p:cNvSpPr>
          <p:nvPr userDrawn="1">
            <p:ph type="body" sz="quarter" idx="32"/>
          </p:nvPr>
        </p:nvSpPr>
        <p:spPr>
          <a:xfrm>
            <a:off x="2977589"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10" name="TextBox 17">
            <a:extLst>
              <a:ext uri="{FF2B5EF4-FFF2-40B4-BE49-F238E27FC236}">
                <a16:creationId xmlns:a16="http://schemas.microsoft.com/office/drawing/2014/main" id="{02F10B54-5749-6C48-F9B3-26539930AEC7}"/>
              </a:ext>
            </a:extLst>
          </p:cNvPr>
          <p:cNvSpPr txBox="1">
            <a:spLocks noChangeArrowheads="1"/>
          </p:cNvSpPr>
          <p:nvPr/>
        </p:nvSpPr>
        <p:spPr bwMode="auto">
          <a:xfrm>
            <a:off x="5175250" y="2244725"/>
            <a:ext cx="469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3</a:t>
            </a:r>
          </a:p>
        </p:txBody>
      </p:sp>
      <p:sp>
        <p:nvSpPr>
          <p:cNvPr id="35" name="Text Placeholder 11"/>
          <p:cNvSpPr>
            <a:spLocks noGrp="1"/>
          </p:cNvSpPr>
          <p:nvPr userDrawn="1">
            <p:ph type="body" sz="quarter" idx="33"/>
          </p:nvPr>
        </p:nvSpPr>
        <p:spPr>
          <a:xfrm>
            <a:off x="525973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11" name="TextBox 18">
            <a:extLst>
              <a:ext uri="{FF2B5EF4-FFF2-40B4-BE49-F238E27FC236}">
                <a16:creationId xmlns:a16="http://schemas.microsoft.com/office/drawing/2014/main" id="{779F0AB5-99A4-6CE3-16A1-581AB16969E7}"/>
              </a:ext>
            </a:extLst>
          </p:cNvPr>
          <p:cNvSpPr txBox="1">
            <a:spLocks noChangeArrowheads="1"/>
          </p:cNvSpPr>
          <p:nvPr/>
        </p:nvSpPr>
        <p:spPr bwMode="auto">
          <a:xfrm flipH="1">
            <a:off x="7435850" y="2244725"/>
            <a:ext cx="1724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4</a:t>
            </a:r>
          </a:p>
        </p:txBody>
      </p:sp>
      <p:sp>
        <p:nvSpPr>
          <p:cNvPr id="36" name="Text Placeholder 12"/>
          <p:cNvSpPr>
            <a:spLocks noGrp="1"/>
          </p:cNvSpPr>
          <p:nvPr userDrawn="1">
            <p:ph type="body" sz="quarter" idx="34"/>
          </p:nvPr>
        </p:nvSpPr>
        <p:spPr>
          <a:xfrm>
            <a:off x="7507148"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12" name="TextBox 19">
            <a:extLst>
              <a:ext uri="{FF2B5EF4-FFF2-40B4-BE49-F238E27FC236}">
                <a16:creationId xmlns:a16="http://schemas.microsoft.com/office/drawing/2014/main" id="{B935C415-E91B-190C-0092-29BD964C5CBF}"/>
              </a:ext>
            </a:extLst>
          </p:cNvPr>
          <p:cNvSpPr txBox="1">
            <a:spLocks noChangeArrowheads="1"/>
          </p:cNvSpPr>
          <p:nvPr/>
        </p:nvSpPr>
        <p:spPr bwMode="auto">
          <a:xfrm flipH="1">
            <a:off x="9704388" y="2244725"/>
            <a:ext cx="1725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12813" fontAlgn="base">
              <a:spcBef>
                <a:spcPct val="0"/>
              </a:spcBef>
              <a:spcAft>
                <a:spcPct val="0"/>
              </a:spcAft>
              <a:defRPr>
                <a:solidFill>
                  <a:schemeClr val="tx1"/>
                </a:solidFill>
                <a:latin typeface="Arial" panose="020B0604020202020204" pitchFamily="34" charset="0"/>
              </a:defRPr>
            </a:lvl6pPr>
            <a:lvl7pPr marL="2971800" indent="-228600" defTabSz="912813" fontAlgn="base">
              <a:spcBef>
                <a:spcPct val="0"/>
              </a:spcBef>
              <a:spcAft>
                <a:spcPct val="0"/>
              </a:spcAft>
              <a:defRPr>
                <a:solidFill>
                  <a:schemeClr val="tx1"/>
                </a:solidFill>
                <a:latin typeface="Arial" panose="020B0604020202020204" pitchFamily="34" charset="0"/>
              </a:defRPr>
            </a:lvl7pPr>
            <a:lvl8pPr marL="3429000" indent="-228600" defTabSz="912813" fontAlgn="base">
              <a:spcBef>
                <a:spcPct val="0"/>
              </a:spcBef>
              <a:spcAft>
                <a:spcPct val="0"/>
              </a:spcAft>
              <a:defRPr>
                <a:solidFill>
                  <a:schemeClr val="tx1"/>
                </a:solidFill>
                <a:latin typeface="Arial" panose="020B0604020202020204" pitchFamily="34" charset="0"/>
              </a:defRPr>
            </a:lvl8pPr>
            <a:lvl9pPr marL="3886200" indent="-228600" defTabSz="912813" fontAlgn="base">
              <a:spcBef>
                <a:spcPct val="0"/>
              </a:spcBef>
              <a:spcAft>
                <a:spcPct val="0"/>
              </a:spcAft>
              <a:defRPr>
                <a:solidFill>
                  <a:schemeClr val="tx1"/>
                </a:solidFill>
                <a:latin typeface="Arial" panose="020B0604020202020204" pitchFamily="34" charset="0"/>
              </a:defRPr>
            </a:lvl9pPr>
          </a:lstStyle>
          <a:p>
            <a:pPr eaLnBrk="1" hangingPunct="1"/>
            <a:r>
              <a:rPr lang="en-US" altLang="en-US" sz="4000">
                <a:solidFill>
                  <a:schemeClr val="accent2"/>
                </a:solidFill>
              </a:rPr>
              <a:t>5</a:t>
            </a:r>
          </a:p>
        </p:txBody>
      </p:sp>
      <p:sp>
        <p:nvSpPr>
          <p:cNvPr id="37" name="Text Placeholder 13"/>
          <p:cNvSpPr>
            <a:spLocks noGrp="1"/>
          </p:cNvSpPr>
          <p:nvPr userDrawn="1">
            <p:ph type="body" sz="quarter" idx="35"/>
          </p:nvPr>
        </p:nvSpPr>
        <p:spPr>
          <a:xfrm>
            <a:off x="978929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25634922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HMM_5_COLUMN_BOX">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145A6993-B1FF-2D67-F41E-4F003C0EDF8B}"/>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16" name="Content Placeholder 4">
            <a:extLst>
              <a:ext uri="{FF2B5EF4-FFF2-40B4-BE49-F238E27FC236}">
                <a16:creationId xmlns:a16="http://schemas.microsoft.com/office/drawing/2014/main" id="{9E8A3D1E-1C8E-4C9C-3780-3617A127B9E6}"/>
              </a:ext>
            </a:extLst>
          </p:cNvPr>
          <p:cNvSpPr>
            <a:spLocks noGrp="1"/>
          </p:cNvSpPr>
          <p:nvPr>
            <p:ph sz="quarter" idx="36"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grpSp>
        <p:nvGrpSpPr>
          <p:cNvPr id="14" name="Group 13" descr="&quot;&quot;">
            <a:extLst>
              <a:ext uri="{FF2B5EF4-FFF2-40B4-BE49-F238E27FC236}">
                <a16:creationId xmlns:a16="http://schemas.microsoft.com/office/drawing/2014/main" id="{56B32404-63E1-64E8-BE1A-C82FADAD0B81}"/>
              </a:ext>
            </a:extLst>
          </p:cNvPr>
          <p:cNvGrpSpPr/>
          <p:nvPr userDrawn="1"/>
        </p:nvGrpSpPr>
        <p:grpSpPr>
          <a:xfrm>
            <a:off x="533400" y="2247900"/>
            <a:ext cx="11136313" cy="3543300"/>
            <a:chOff x="533400" y="2247900"/>
            <a:chExt cx="11136313" cy="3543300"/>
          </a:xfrm>
        </p:grpSpPr>
        <p:sp>
          <p:nvSpPr>
            <p:cNvPr id="2" name="Rectangle 1" descr="””">
              <a:extLst>
                <a:ext uri="{FF2B5EF4-FFF2-40B4-BE49-F238E27FC236}">
                  <a16:creationId xmlns:a16="http://schemas.microsoft.com/office/drawing/2014/main" id="{E16CD76A-BCF8-EFA6-04D2-1D661E34352F}"/>
                </a:ext>
                <a:ext uri="{C183D7F6-B498-43B3-948B-1728B52AA6E4}">
                  <adec:decorative xmlns:adec="http://schemas.microsoft.com/office/drawing/2017/decorative" val="0"/>
                </a:ext>
              </a:extLst>
            </p:cNvPr>
            <p:cNvSpPr/>
            <p:nvPr/>
          </p:nvSpPr>
          <p:spPr>
            <a:xfrm>
              <a:off x="53340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3" name="Rectangle 2" descr="””">
              <a:extLst>
                <a:ext uri="{FF2B5EF4-FFF2-40B4-BE49-F238E27FC236}">
                  <a16:creationId xmlns:a16="http://schemas.microsoft.com/office/drawing/2014/main" id="{E46BFA91-9394-EC5E-7A76-FEFF7F491F39}"/>
                </a:ext>
                <a:ext uri="{C183D7F6-B498-43B3-948B-1728B52AA6E4}">
                  <adec:decorative xmlns:adec="http://schemas.microsoft.com/office/drawing/2017/decorative" val="0"/>
                </a:ext>
              </a:extLst>
            </p:cNvPr>
            <p:cNvSpPr/>
            <p:nvPr/>
          </p:nvSpPr>
          <p:spPr>
            <a:xfrm>
              <a:off x="2803525"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4" name="Rectangle 3" descr="””">
              <a:extLst>
                <a:ext uri="{FF2B5EF4-FFF2-40B4-BE49-F238E27FC236}">
                  <a16:creationId xmlns:a16="http://schemas.microsoft.com/office/drawing/2014/main" id="{4DF42B47-372F-203A-91FB-40067C2301F9}"/>
                </a:ext>
                <a:ext uri="{C183D7F6-B498-43B3-948B-1728B52AA6E4}">
                  <adec:decorative xmlns:adec="http://schemas.microsoft.com/office/drawing/2017/decorative" val="0"/>
                </a:ext>
              </a:extLst>
            </p:cNvPr>
            <p:cNvSpPr/>
            <p:nvPr/>
          </p:nvSpPr>
          <p:spPr>
            <a:xfrm>
              <a:off x="507365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5" name="Rectangle 4" descr="””">
              <a:extLst>
                <a:ext uri="{FF2B5EF4-FFF2-40B4-BE49-F238E27FC236}">
                  <a16:creationId xmlns:a16="http://schemas.microsoft.com/office/drawing/2014/main" id="{473140DB-95AF-BF32-ADEE-914F008A0204}"/>
                </a:ext>
                <a:ext uri="{C183D7F6-B498-43B3-948B-1728B52AA6E4}">
                  <adec:decorative xmlns:adec="http://schemas.microsoft.com/office/drawing/2017/decorative" val="0"/>
                </a:ext>
              </a:extLst>
            </p:cNvPr>
            <p:cNvSpPr/>
            <p:nvPr/>
          </p:nvSpPr>
          <p:spPr>
            <a:xfrm>
              <a:off x="7342188"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sp>
          <p:nvSpPr>
            <p:cNvPr id="6" name="Rectangle 5">
              <a:extLst>
                <a:ext uri="{FF2B5EF4-FFF2-40B4-BE49-F238E27FC236}">
                  <a16:creationId xmlns:a16="http://schemas.microsoft.com/office/drawing/2014/main" id="{17E5BEEF-57DD-C7A0-28D9-868A986AE74E}"/>
                </a:ext>
                <a:ext uri="{C183D7F6-B498-43B3-948B-1728B52AA6E4}">
                  <adec:decorative xmlns:adec="http://schemas.microsoft.com/office/drawing/2017/decorative" val="1"/>
                </a:ext>
              </a:extLst>
            </p:cNvPr>
            <p:cNvSpPr/>
            <p:nvPr/>
          </p:nvSpPr>
          <p:spPr>
            <a:xfrm>
              <a:off x="9612313"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a:p>
          </p:txBody>
        </p:sp>
      </p:grpSp>
      <p:sp>
        <p:nvSpPr>
          <p:cNvPr id="33" name="Text Placeholder 9"/>
          <p:cNvSpPr>
            <a:spLocks noGrp="1"/>
          </p:cNvSpPr>
          <p:nvPr userDrawn="1">
            <p:ph type="body" sz="quarter" idx="31"/>
          </p:nvPr>
        </p:nvSpPr>
        <p:spPr>
          <a:xfrm>
            <a:off x="695447" y="2529840"/>
            <a:ext cx="1723662" cy="306856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34" name="Text Placeholder 10"/>
          <p:cNvSpPr>
            <a:spLocks noGrp="1"/>
          </p:cNvSpPr>
          <p:nvPr userDrawn="1">
            <p:ph type="body" sz="quarter" idx="32"/>
          </p:nvPr>
        </p:nvSpPr>
        <p:spPr>
          <a:xfrm>
            <a:off x="2977589" y="2529840"/>
            <a:ext cx="1723662" cy="306856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35" name="Text Placeholder 11"/>
          <p:cNvSpPr>
            <a:spLocks noGrp="1"/>
          </p:cNvSpPr>
          <p:nvPr userDrawn="1">
            <p:ph type="body" sz="quarter" idx="33"/>
          </p:nvPr>
        </p:nvSpPr>
        <p:spPr>
          <a:xfrm>
            <a:off x="5259730" y="2529840"/>
            <a:ext cx="1723662" cy="306856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36" name="Text Placeholder 12"/>
          <p:cNvSpPr>
            <a:spLocks noGrp="1"/>
          </p:cNvSpPr>
          <p:nvPr userDrawn="1">
            <p:ph type="body" sz="quarter" idx="34"/>
          </p:nvPr>
        </p:nvSpPr>
        <p:spPr>
          <a:xfrm>
            <a:off x="7507148" y="2529840"/>
            <a:ext cx="1723662" cy="306856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
        <p:nvSpPr>
          <p:cNvPr id="37" name="Text Placeholder 13"/>
          <p:cNvSpPr>
            <a:spLocks noGrp="1"/>
          </p:cNvSpPr>
          <p:nvPr userDrawn="1">
            <p:ph type="body" sz="quarter" idx="35"/>
          </p:nvPr>
        </p:nvSpPr>
        <p:spPr>
          <a:xfrm>
            <a:off x="9789290" y="2529840"/>
            <a:ext cx="1723662" cy="306856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a:t>Click to edit Master text styles</a:t>
            </a:r>
          </a:p>
        </p:txBody>
      </p:sp>
    </p:spTree>
    <p:extLst>
      <p:ext uri="{BB962C8B-B14F-4D97-AF65-F5344CB8AC3E}">
        <p14:creationId xmlns:p14="http://schemas.microsoft.com/office/powerpoint/2010/main" val="13687604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HMM_STANDARD_BRACKET_TEXT_BOX_BULLETS">
    <p:spTree>
      <p:nvGrpSpPr>
        <p:cNvPr id="1" name=""/>
        <p:cNvGrpSpPr/>
        <p:nvPr/>
      </p:nvGrpSpPr>
      <p:grpSpPr>
        <a:xfrm>
          <a:off x="0" y="0"/>
          <a:ext cx="0" cy="0"/>
          <a:chOff x="0" y="0"/>
          <a:chExt cx="0" cy="0"/>
        </a:xfrm>
      </p:grpSpPr>
      <p:sp>
        <p:nvSpPr>
          <p:cNvPr id="3" name="Title 7">
            <a:extLst>
              <a:ext uri="{FF2B5EF4-FFF2-40B4-BE49-F238E27FC236}">
                <a16:creationId xmlns:a16="http://schemas.microsoft.com/office/drawing/2014/main" id="{EF0DD3A3-01DB-7FF4-25CE-F6689F9A1B5A}"/>
              </a:ext>
            </a:extLst>
          </p:cNvPr>
          <p:cNvSpPr>
            <a:spLocks noGrp="1"/>
          </p:cNvSpPr>
          <p:nvPr>
            <p:ph type="title"/>
          </p:nvPr>
        </p:nvSpPr>
        <p:spPr>
          <a:xfrm>
            <a:off x="521525" y="838543"/>
            <a:ext cx="11125200" cy="412544"/>
          </a:xfrm>
          <a:prstGeom prst="rect">
            <a:avLst/>
          </a:prstGeom>
        </p:spPr>
        <p:txBody>
          <a:bodyPr lIns="0" tIns="0" rIns="0" bIns="0"/>
          <a:lstStyle>
            <a:lvl1pPr>
              <a:defRPr lang="en-US" sz="3000" b="1" kern="1200" spc="-130" baseline="0" dirty="0">
                <a:solidFill>
                  <a:schemeClr val="tx1"/>
                </a:solidFill>
                <a:latin typeface="+mn-lt"/>
                <a:ea typeface="+mn-ea"/>
                <a:cs typeface="+mn-cs"/>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
        <p:nvSpPr>
          <p:cNvPr id="4" name="Content Placeholder 3">
            <a:extLst>
              <a:ext uri="{FF2B5EF4-FFF2-40B4-BE49-F238E27FC236}">
                <a16:creationId xmlns:a16="http://schemas.microsoft.com/office/drawing/2014/main" id="{91FFFF78-6C04-8032-6CE0-56C269BC9548}"/>
              </a:ext>
            </a:extLst>
          </p:cNvPr>
          <p:cNvSpPr>
            <a:spLocks noGrp="1"/>
          </p:cNvSpPr>
          <p:nvPr>
            <p:ph sz="quarter" idx="30" hasCustomPrompt="1"/>
          </p:nvPr>
        </p:nvSpPr>
        <p:spPr>
          <a:xfrm>
            <a:off x="521525" y="1342082"/>
            <a:ext cx="11125200" cy="698829"/>
          </a:xfrm>
          <a:prstGeom prst="rect">
            <a:avLst/>
          </a:prstGeom>
        </p:spPr>
        <p:txBody>
          <a:bodyPr lIns="0" tIns="0" rIns="0" bIns="0"/>
          <a:lstStyle>
            <a:lvl1pPr marL="0" indent="0">
              <a:buNone/>
              <a:tabLst/>
              <a:defRPr sz="3000" b="0" spc="-130" baseline="0">
                <a:solidFill>
                  <a:schemeClr val="tx1"/>
                </a:solidFill>
              </a:defRPr>
            </a:lvl1pPr>
            <a:lvl2pPr marL="0" indent="0">
              <a:spcBef>
                <a:spcPts val="400"/>
              </a:spcBef>
              <a:buNone/>
              <a:tabLst/>
              <a:defRPr lang="en-US" sz="3000" b="0" kern="1200" spc="-120" baseline="0" dirty="0">
                <a:solidFill>
                  <a:schemeClr val="tx1"/>
                </a:solidFill>
                <a:latin typeface="+mn-lt"/>
                <a:ea typeface="+mn-ea"/>
                <a:cs typeface="+mn-cs"/>
              </a:defRPr>
            </a:lvl2pPr>
            <a:lvl3pPr marL="11113" indent="0">
              <a:buNone/>
              <a:tabLst/>
              <a:defRPr sz="2800" spc="-130" baseline="0"/>
            </a:lvl3pPr>
            <a:lvl4pPr marL="11113" indent="0">
              <a:buNone/>
              <a:tabLst/>
              <a:defRPr spc="-130" baseline="0"/>
            </a:lvl4pPr>
            <a:lvl5pPr marL="11113" indent="0">
              <a:tabLst/>
              <a:defRPr spc="-130" baseline="0"/>
            </a:lvl5pPr>
          </a:lstStyle>
          <a:p>
            <a:pPr marL="0" lvl="0" indent="0" algn="l" defTabSz="912813" rtl="0" fontAlgn="base">
              <a:lnSpc>
                <a:spcPct val="90000"/>
              </a:lnSpc>
              <a:spcBef>
                <a:spcPts val="400"/>
              </a:spcBef>
              <a:spcAft>
                <a:spcPct val="0"/>
              </a:spcAft>
              <a:buFont typeface="Arial" panose="020B0604020202020204" pitchFamily="34" charset="0"/>
              <a:buNone/>
              <a:tabLst/>
            </a:pPr>
            <a:r>
              <a:rPr lang="en-US"/>
              <a:t>Click to edit Second level</a:t>
            </a:r>
          </a:p>
        </p:txBody>
      </p:sp>
      <p:sp>
        <p:nvSpPr>
          <p:cNvPr id="7" name="Text Placeholder 3"/>
          <p:cNvSpPr>
            <a:spLocks noGrp="1"/>
          </p:cNvSpPr>
          <p:nvPr>
            <p:ph type="body" sz="quarter" idx="29"/>
          </p:nvPr>
        </p:nvSpPr>
        <p:spPr>
          <a:xfrm>
            <a:off x="544512" y="2837659"/>
            <a:ext cx="2955469" cy="1875098"/>
          </a:xfrm>
          <a:prstGeom prst="rect">
            <a:avLst/>
          </a:prstGeom>
        </p:spPr>
        <p:txBody>
          <a:bodyPr lIns="0" tIns="0" rIns="0" bIns="0"/>
          <a:lstStyle>
            <a:lvl1pPr marL="0" indent="0">
              <a:buNone/>
              <a:defRPr sz="2400" b="1" spc="-30" baseline="0"/>
            </a:lvl1pPr>
            <a:lvl2pPr marL="230188" indent="-271463">
              <a:spcBef>
                <a:spcPts val="1000"/>
              </a:spcBef>
              <a:tabLst/>
              <a:defRPr lang="en-US" sz="2400" kern="1200" spc="-30" baseline="0" dirty="0">
                <a:solidFill>
                  <a:schemeClr val="tx1"/>
                </a:solidFill>
                <a:latin typeface="+mn-lt"/>
                <a:ea typeface="+mn-ea"/>
                <a:cs typeface="+mn-cs"/>
              </a:defRPr>
            </a:lvl2pPr>
            <a:lvl3pPr marL="488950" indent="-285750">
              <a:spcBef>
                <a:spcPts val="1000"/>
              </a:spcBef>
              <a:tabLst/>
              <a:defRPr lang="en-US" sz="2400" kern="1200" dirty="0">
                <a:solidFill>
                  <a:schemeClr val="tx1"/>
                </a:solidFill>
                <a:latin typeface="+mn-lt"/>
                <a:ea typeface="+mn-ea"/>
                <a:cs typeface="+mn-cs"/>
              </a:defRPr>
            </a:lvl3pPr>
            <a:lvl4pPr>
              <a:defRPr sz="1400"/>
            </a:lvl4pPr>
            <a:lvl5pPr>
              <a:defRPr sz="1400"/>
            </a:lvl5pPr>
          </a:lstStyle>
          <a:p>
            <a:pPr lvl="0"/>
            <a:r>
              <a:rPr lang="en-US"/>
              <a:t>Click to edit Master text styles</a:t>
            </a:r>
          </a:p>
        </p:txBody>
      </p:sp>
      <p:sp>
        <p:nvSpPr>
          <p:cNvPr id="10" name="Text Placeholder 9">
            <a:extLst>
              <a:ext uri="{FF2B5EF4-FFF2-40B4-BE49-F238E27FC236}">
                <a16:creationId xmlns:a16="http://schemas.microsoft.com/office/drawing/2014/main" id="{95DFA4A7-D627-B7FD-B42A-88F59F184E5C}"/>
              </a:ext>
            </a:extLst>
          </p:cNvPr>
          <p:cNvSpPr>
            <a:spLocks noGrp="1"/>
          </p:cNvSpPr>
          <p:nvPr>
            <p:ph type="body" sz="quarter" idx="32"/>
          </p:nvPr>
        </p:nvSpPr>
        <p:spPr>
          <a:xfrm>
            <a:off x="4305302" y="2258029"/>
            <a:ext cx="7342185" cy="3533170"/>
          </a:xfrm>
          <a:prstGeom prst="rect">
            <a:avLst/>
          </a:prstGeom>
        </p:spPr>
        <p:txBody>
          <a:bodyPr lIns="0" tIns="0" rIns="0" bIns="0"/>
          <a:lstStyle>
            <a:lvl1pPr marL="342900" indent="-342900">
              <a:spcBef>
                <a:spcPts val="1000"/>
              </a:spcBef>
              <a:buFont typeface="Arial" panose="020B0604020202020204" pitchFamily="34" charset="0"/>
              <a:buChar char="•"/>
              <a:defRPr sz="2000"/>
            </a:lvl1pPr>
            <a:lvl2pPr marL="754063" indent="-352425">
              <a:spcBef>
                <a:spcPts val="1000"/>
              </a:spcBef>
              <a:tabLst/>
              <a:defRPr sz="1800"/>
            </a:lvl2pPr>
          </a:lstStyle>
          <a:p>
            <a:pPr lvl="0"/>
            <a:r>
              <a:rPr lang="en-US"/>
              <a:t>Click to edit Master text styles</a:t>
            </a:r>
          </a:p>
          <a:p>
            <a:pPr lvl="1"/>
            <a:r>
              <a:rPr lang="en-US"/>
              <a:t>Second level</a:t>
            </a:r>
          </a:p>
        </p:txBody>
      </p:sp>
      <p:cxnSp>
        <p:nvCxnSpPr>
          <p:cNvPr id="5" name="Straight Connector 4">
            <a:extLst>
              <a:ext uri="{FF2B5EF4-FFF2-40B4-BE49-F238E27FC236}">
                <a16:creationId xmlns:a16="http://schemas.microsoft.com/office/drawing/2014/main" id="{1437FF57-02FA-0ECD-0A8F-BD5E5DFD8655}"/>
              </a:ext>
              <a:ext uri="{C183D7F6-B498-43B3-948B-1728B52AA6E4}">
                <adec:decorative xmlns:adec="http://schemas.microsoft.com/office/drawing/2017/decorative" val="1"/>
              </a:ext>
            </a:extLst>
          </p:cNvPr>
          <p:cNvCxnSpPr/>
          <p:nvPr userDrawn="1"/>
        </p:nvCxnSpPr>
        <p:spPr>
          <a:xfrm>
            <a:off x="4076700" y="2040911"/>
            <a:ext cx="0" cy="3750289"/>
          </a:xfrm>
          <a:prstGeom prst="line">
            <a:avLst/>
          </a:prstGeom>
          <a:ln w="38100">
            <a:solidFill>
              <a:schemeClr val="accent6">
                <a:lumMod val="90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10" descr="&quot;&quot;">
            <a:extLst>
              <a:ext uri="{FF2B5EF4-FFF2-40B4-BE49-F238E27FC236}">
                <a16:creationId xmlns:a16="http://schemas.microsoft.com/office/drawing/2014/main" id="{C2776809-F510-AA9F-F56E-3C073E656B5F}"/>
              </a:ext>
            </a:extLst>
          </p:cNvPr>
          <p:cNvSpPr>
            <a:spLocks noGrp="1"/>
          </p:cNvSpPr>
          <p:nvPr>
            <p:ph type="pic" sz="quarter" idx="33" hasCustomPrompt="1"/>
          </p:nvPr>
        </p:nvSpPr>
        <p:spPr>
          <a:xfrm>
            <a:off x="538018" y="1956580"/>
            <a:ext cx="698829" cy="783775"/>
          </a:xfrm>
          <a:prstGeom prst="rect">
            <a:avLst/>
          </a:prstGeom>
        </p:spPr>
        <p:txBody>
          <a:bodyPr anchor="ctr"/>
          <a:lstStyle>
            <a:lvl1pPr marL="0" indent="0" algn="ctr">
              <a:buNone/>
              <a:defRPr sz="1400" b="1">
                <a:solidFill>
                  <a:schemeClr val="tx1"/>
                </a:solidFill>
              </a:defRPr>
            </a:lvl1pPr>
          </a:lstStyle>
          <a:p>
            <a:r>
              <a:rPr lang="en-US"/>
              <a:t>Icon</a:t>
            </a:r>
          </a:p>
        </p:txBody>
      </p:sp>
    </p:spTree>
    <p:extLst>
      <p:ext uri="{BB962C8B-B14F-4D97-AF65-F5344CB8AC3E}">
        <p14:creationId xmlns:p14="http://schemas.microsoft.com/office/powerpoint/2010/main" val="23817657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MM_SECTION BREAK">
    <p:bg>
      <p:bgPr>
        <a:solidFill>
          <a:schemeClr val="accent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9CAA9A-F9BA-5190-2E35-2F44E1CED617}"/>
              </a:ext>
            </a:extLst>
          </p:cNvPr>
          <p:cNvSpPr>
            <a:spLocks noGrp="1"/>
          </p:cNvSpPr>
          <p:nvPr>
            <p:ph type="title"/>
          </p:nvPr>
        </p:nvSpPr>
        <p:spPr>
          <a:xfrm>
            <a:off x="533400" y="1112550"/>
            <a:ext cx="9220200" cy="2789969"/>
          </a:xfrm>
          <a:prstGeom prst="rect">
            <a:avLst/>
          </a:prstGeom>
        </p:spPr>
        <p:txBody>
          <a:bodyPr lIns="0" tIns="0" rIns="0" bIns="0"/>
          <a:lstStyle>
            <a:lvl1pPr>
              <a:defRPr lang="en-US" sz="6000" b="1" kern="1200" spc="-150" baseline="0" dirty="0">
                <a:solidFill>
                  <a:schemeClr val="accent2">
                    <a:lumMod val="40000"/>
                    <a:lumOff val="60000"/>
                  </a:schemeClr>
                </a:solidFill>
                <a:latin typeface="Arial" panose="020B0604020202020204" pitchFamily="34" charset="0"/>
                <a:ea typeface="+mj-ea"/>
                <a:cs typeface="Arial" panose="020B0604020202020204" pitchFamily="34" charset="0"/>
              </a:defRPr>
            </a:lvl1pPr>
          </a:lstStyle>
          <a:p>
            <a:pPr marL="0" lvl="0" indent="0" algn="l" defTabSz="912813" rtl="0" fontAlgn="base">
              <a:lnSpc>
                <a:spcPct val="90000"/>
              </a:lnSpc>
              <a:spcBef>
                <a:spcPts val="1000"/>
              </a:spcBef>
              <a:spcAft>
                <a:spcPct val="0"/>
              </a:spcAft>
              <a:buFont typeface="Arial" panose="020B0604020202020204" pitchFamily="34" charset="0"/>
              <a:buNone/>
              <a:tabLst/>
            </a:pPr>
            <a:r>
              <a:rPr lang="en-US"/>
              <a:t>Click to edit Master title style</a:t>
            </a:r>
          </a:p>
        </p:txBody>
      </p:sp>
    </p:spTree>
    <p:extLst>
      <p:ext uri="{BB962C8B-B14F-4D97-AF65-F5344CB8AC3E}">
        <p14:creationId xmlns:p14="http://schemas.microsoft.com/office/powerpoint/2010/main" val="3626343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HMM_FACILITATOR_1 COL">
    <p:bg>
      <p:bgPr>
        <a:solidFill>
          <a:srgbClr val="ECF0F3">
            <a:alpha val="40000"/>
          </a:srgbClr>
        </a:solidFill>
        <a:effectLst/>
      </p:bgPr>
    </p:bg>
    <p:spTree>
      <p:nvGrpSpPr>
        <p:cNvPr id="1" name=""/>
        <p:cNvGrpSpPr/>
        <p:nvPr/>
      </p:nvGrpSpPr>
      <p:grpSpPr>
        <a:xfrm>
          <a:off x="0" y="0"/>
          <a:ext cx="0" cy="0"/>
          <a:chOff x="0" y="0"/>
          <a:chExt cx="0" cy="0"/>
        </a:xfrm>
      </p:grpSpPr>
      <p:pic>
        <p:nvPicPr>
          <p:cNvPr id="2" name="Graphic 2">
            <a:extLst>
              <a:ext uri="{FF2B5EF4-FFF2-40B4-BE49-F238E27FC236}">
                <a16:creationId xmlns:a16="http://schemas.microsoft.com/office/drawing/2014/main" id="{F4137A46-68C1-BAD3-DC63-1CB5DC2C6661}"/>
              </a:ext>
            </a:extLst>
          </p:cNvPr>
          <p:cNvPicPr>
            <a:picLocks noChangeAspect="1"/>
          </p:cNvPicPr>
          <p:nvPr/>
        </p:nvPicPr>
        <p:blipFill>
          <a:blip r:embed="rId2"/>
          <a:srcRect/>
          <a:stretch>
            <a:fillRect/>
          </a:stretch>
        </p:blipFill>
        <p:spPr>
          <a:xfrm>
            <a:off x="549270" y="785817"/>
            <a:ext cx="2943225" cy="203197"/>
          </a:xfrm>
          <a:prstGeom prst="rect">
            <a:avLst/>
          </a:prstGeom>
          <a:noFill/>
          <a:ln cap="flat">
            <a:noFill/>
          </a:ln>
        </p:spPr>
      </p:pic>
      <p:grpSp>
        <p:nvGrpSpPr>
          <p:cNvPr id="3" name="Group 3">
            <a:extLst>
              <a:ext uri="{FF2B5EF4-FFF2-40B4-BE49-F238E27FC236}">
                <a16:creationId xmlns:a16="http://schemas.microsoft.com/office/drawing/2014/main" id="{D880E513-91EE-6CD7-80E6-C43E7C22D4CA}"/>
              </a:ext>
            </a:extLst>
          </p:cNvPr>
          <p:cNvGrpSpPr/>
          <p:nvPr/>
        </p:nvGrpSpPr>
        <p:grpSpPr>
          <a:xfrm>
            <a:off x="533396" y="638178"/>
            <a:ext cx="11125204" cy="5467343"/>
            <a:chOff x="533396" y="638178"/>
            <a:chExt cx="11125204" cy="5467343"/>
          </a:xfrm>
        </p:grpSpPr>
        <p:cxnSp>
          <p:nvCxnSpPr>
            <p:cNvPr id="4" name="Straight Connector 6">
              <a:extLst>
                <a:ext uri="{FF2B5EF4-FFF2-40B4-BE49-F238E27FC236}">
                  <a16:creationId xmlns:a16="http://schemas.microsoft.com/office/drawing/2014/main" id="{CAB9E2A5-B546-0145-D67E-B5B42C0AD393}"/>
                </a:ext>
              </a:extLst>
            </p:cNvPr>
            <p:cNvCxnSpPr/>
            <p:nvPr/>
          </p:nvCxnSpPr>
          <p:spPr>
            <a:xfrm>
              <a:off x="533396" y="638178"/>
              <a:ext cx="11125204" cy="0"/>
            </a:xfrm>
            <a:prstGeom prst="straightConnector1">
              <a:avLst/>
            </a:prstGeom>
            <a:noFill/>
            <a:ln w="9528" cap="flat">
              <a:solidFill>
                <a:srgbClr val="A6A6A6"/>
              </a:solidFill>
              <a:prstDash val="solid"/>
              <a:miter/>
            </a:ln>
          </p:spPr>
        </p:cxnSp>
        <p:cxnSp>
          <p:nvCxnSpPr>
            <p:cNvPr id="5" name="Straight Connector 7">
              <a:extLst>
                <a:ext uri="{FF2B5EF4-FFF2-40B4-BE49-F238E27FC236}">
                  <a16:creationId xmlns:a16="http://schemas.microsoft.com/office/drawing/2014/main" id="{DA4B006C-074B-766C-E210-E2C04C78C8A5}"/>
                </a:ext>
              </a:extLst>
            </p:cNvPr>
            <p:cNvCxnSpPr/>
            <p:nvPr/>
          </p:nvCxnSpPr>
          <p:spPr>
            <a:xfrm>
              <a:off x="554034" y="6105521"/>
              <a:ext cx="11104566" cy="0"/>
            </a:xfrm>
            <a:prstGeom prst="straightConnector1">
              <a:avLst/>
            </a:prstGeom>
            <a:noFill/>
            <a:ln w="9528" cap="flat">
              <a:solidFill>
                <a:srgbClr val="A6A6A6"/>
              </a:solidFill>
              <a:prstDash val="solid"/>
              <a:miter/>
            </a:ln>
          </p:spPr>
        </p:cxnSp>
      </p:grpSp>
      <p:cxnSp>
        <p:nvCxnSpPr>
          <p:cNvPr id="6" name="Straight Connector 9">
            <a:extLst>
              <a:ext uri="{FF2B5EF4-FFF2-40B4-BE49-F238E27FC236}">
                <a16:creationId xmlns:a16="http://schemas.microsoft.com/office/drawing/2014/main" id="{39F7C602-C361-90E4-7191-816FEF00F8E4}"/>
              </a:ext>
            </a:extLst>
          </p:cNvPr>
          <p:cNvCxnSpPr/>
          <p:nvPr/>
        </p:nvCxnSpPr>
        <p:spPr>
          <a:xfrm>
            <a:off x="544516" y="1119189"/>
            <a:ext cx="11125193" cy="0"/>
          </a:xfrm>
          <a:prstGeom prst="straightConnector1">
            <a:avLst/>
          </a:prstGeom>
          <a:noFill/>
          <a:ln w="9528" cap="flat">
            <a:solidFill>
              <a:srgbClr val="A6A6A6"/>
            </a:solidFill>
            <a:prstDash val="solid"/>
            <a:miter/>
          </a:ln>
        </p:spPr>
      </p:cxnSp>
      <p:sp>
        <p:nvSpPr>
          <p:cNvPr id="7" name="Title 1">
            <a:extLst>
              <a:ext uri="{FF2B5EF4-FFF2-40B4-BE49-F238E27FC236}">
                <a16:creationId xmlns:a16="http://schemas.microsoft.com/office/drawing/2014/main" id="{58C49B3D-E2B5-2343-6E1F-33ABE7261296}"/>
              </a:ext>
            </a:extLst>
          </p:cNvPr>
          <p:cNvSpPr txBox="1">
            <a:spLocks noGrp="1"/>
          </p:cNvSpPr>
          <p:nvPr>
            <p:ph type="title"/>
          </p:nvPr>
        </p:nvSpPr>
        <p:spPr>
          <a:xfrm>
            <a:off x="522286" y="1426464"/>
            <a:ext cx="11125203" cy="450927"/>
          </a:xfrm>
          <a:prstGeom prst="rect">
            <a:avLst/>
          </a:prstGeom>
          <a:noFill/>
          <a:ln>
            <a:noFill/>
          </a:ln>
        </p:spPr>
        <p:txBody>
          <a:bodyPr vert="horz" wrap="square" lIns="0" tIns="0" rIns="0" bIns="0" anchor="t" anchorCtr="0" compatLnSpc="1">
            <a:noAutofit/>
          </a:bodyPr>
          <a:lstStyle>
            <a:lvl1pPr marL="0" marR="0" lvl="0" indent="0" defTabSz="760415" fontAlgn="auto">
              <a:spcBef>
                <a:spcPts val="840"/>
              </a:spcBef>
              <a:spcAft>
                <a:spcPts val="0"/>
              </a:spcAft>
              <a:tabLst/>
              <a:defRPr lang="en-US" sz="3000" b="1" i="0" u="none" strike="noStrike" cap="none" spc="-130" baseline="0">
                <a:solidFill>
                  <a:srgbClr val="000000"/>
                </a:solidFill>
                <a:uFillTx/>
                <a:latin typeface="Arial"/>
              </a:defRPr>
            </a:lvl1pPr>
          </a:lstStyle>
          <a:p>
            <a:pPr lvl="0"/>
            <a:r>
              <a:rPr lang="en-US"/>
              <a:t>Click to edit Master title style</a:t>
            </a:r>
          </a:p>
        </p:txBody>
      </p:sp>
      <p:sp>
        <p:nvSpPr>
          <p:cNvPr id="8" name="Text Placeholder 9">
            <a:extLst>
              <a:ext uri="{FF2B5EF4-FFF2-40B4-BE49-F238E27FC236}">
                <a16:creationId xmlns:a16="http://schemas.microsoft.com/office/drawing/2014/main" id="{F66BD229-6977-63AB-C517-19B45C5977B0}"/>
              </a:ext>
            </a:extLst>
          </p:cNvPr>
          <p:cNvSpPr txBox="1">
            <a:spLocks noGrp="1"/>
          </p:cNvSpPr>
          <p:nvPr>
            <p:ph type="body" sz="quarter" idx="4294967295"/>
          </p:nvPr>
        </p:nvSpPr>
        <p:spPr>
          <a:xfrm>
            <a:off x="533396" y="2140829"/>
            <a:ext cx="11125203" cy="3670694"/>
          </a:xfrm>
          <a:prstGeom prst="rect">
            <a:avLst/>
          </a:prstGeom>
          <a:noFill/>
          <a:ln>
            <a:noFill/>
          </a:ln>
        </p:spPr>
        <p:txBody>
          <a:bodyPr vert="horz" wrap="square" lIns="0" tIns="0" rIns="0" bIns="0" anchor="t" anchorCtr="0" compatLnSpc="1">
            <a:noAutofit/>
          </a:bodyPr>
          <a:lstStyle>
            <a:lvl1pPr marL="0" marR="0" lvl="0" indent="0" defTabSz="760415" fontAlgn="auto">
              <a:spcBef>
                <a:spcPts val="1500"/>
              </a:spcBef>
              <a:spcAft>
                <a:spcPts val="0"/>
              </a:spcAft>
              <a:buNone/>
              <a:tabLst/>
              <a:defRPr lang="en-US" sz="2000" b="1" i="0" u="none" strike="noStrike" cap="none" spc="-50" baseline="0">
                <a:solidFill>
                  <a:srgbClr val="000000"/>
                </a:solidFill>
                <a:uFillTx/>
                <a:latin typeface="Arial"/>
              </a:defRPr>
            </a:lvl1pPr>
            <a:lvl2pPr marL="233364" marR="0" lvl="1" indent="-223835" defTabSz="760415" fontAlgn="auto">
              <a:spcBef>
                <a:spcPts val="1500"/>
              </a:spcBef>
              <a:spcAft>
                <a:spcPts val="0"/>
              </a:spcAft>
              <a:buSzPct val="100000"/>
              <a:buFont typeface="Arial" pitchFamily="34"/>
              <a:tabLst/>
              <a:defRPr lang="en-US" sz="1800" b="0" i="0" u="none" strike="noStrike" cap="none" spc="-50" baseline="0">
                <a:solidFill>
                  <a:srgbClr val="000000"/>
                </a:solidFill>
                <a:uFillTx/>
                <a:latin typeface="Arial"/>
              </a:defRPr>
            </a:lvl2pPr>
            <a:lvl3pPr marL="488947" marR="0" lvl="2" indent="-285750" defTabSz="760415" fontAlgn="auto">
              <a:spcBef>
                <a:spcPts val="1500"/>
              </a:spcBef>
              <a:spcAft>
                <a:spcPts val="0"/>
              </a:spcAft>
              <a:buSzPct val="100000"/>
              <a:buFont typeface="Arial" pitchFamily="34"/>
              <a:tabLst/>
              <a:defRPr lang="en-US" sz="1800" b="0" i="0" u="none" strike="noStrike" cap="none" spc="-50" baseline="0">
                <a:solidFill>
                  <a:srgbClr val="000000"/>
                </a:solidFill>
                <a:uFillTx/>
                <a:latin typeface="Arial"/>
              </a:defRPr>
            </a:lvl3pPr>
            <a:lvl4pPr marL="711202" marR="0" lvl="3" indent="-285750" defTabSz="760415" fontAlgn="auto">
              <a:spcBef>
                <a:spcPts val="1500"/>
              </a:spcBef>
              <a:spcAft>
                <a:spcPts val="0"/>
              </a:spcAft>
              <a:buSzPct val="100000"/>
              <a:buFont typeface="Arial" pitchFamily="34"/>
              <a:tabLst/>
              <a:defRPr lang="en-US" b="0" i="0" u="none" strike="noStrike" cap="none" spc="-50" baseline="0">
                <a:solidFill>
                  <a:srgbClr val="000000"/>
                </a:solidFill>
                <a:uFillTx/>
                <a:latin typeface="Aria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1">
            <a:extLst>
              <a:ext uri="{FF2B5EF4-FFF2-40B4-BE49-F238E27FC236}">
                <a16:creationId xmlns:a16="http://schemas.microsoft.com/office/drawing/2014/main" id="{363EEEB8-B40E-2585-9A96-136CAB534AEE}"/>
              </a:ext>
            </a:extLst>
          </p:cNvPr>
          <p:cNvSpPr txBox="1"/>
          <p:nvPr/>
        </p:nvSpPr>
        <p:spPr>
          <a:xfrm>
            <a:off x="9635316" y="713122"/>
            <a:ext cx="2020741" cy="350836"/>
          </a:xfrm>
          <a:prstGeom prst="rect">
            <a:avLst/>
          </a:prstGeom>
          <a:noFill/>
          <a:ln cap="flat">
            <a:noFill/>
          </a:ln>
        </p:spPr>
        <p:txBody>
          <a:bodyPr vert="horz" wrap="square" lIns="0" tIns="0" rIns="0" bIns="0" anchor="ctr" anchorCtr="0" compatLnSpc="1">
            <a:noAutofit/>
          </a:bodyPr>
          <a:lstStyle/>
          <a:p>
            <a:pPr marL="0" marR="0" lvl="0" indent="0" algn="r" defTabSz="912808"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n-US" sz="1600" b="1" i="0" u="none" strike="noStrike" kern="1200" cap="none" spc="0" baseline="0">
                <a:solidFill>
                  <a:srgbClr val="34B14F"/>
                </a:solidFill>
                <a:uFillTx/>
                <a:latin typeface="Arial"/>
              </a:rPr>
              <a:t>Facilitator Notes</a:t>
            </a:r>
          </a:p>
        </p:txBody>
      </p:sp>
    </p:spTree>
    <p:extLst>
      <p:ext uri="{BB962C8B-B14F-4D97-AF65-F5344CB8AC3E}">
        <p14:creationId xmlns:p14="http://schemas.microsoft.com/office/powerpoint/2010/main" val="382131601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MM_COLOR FIELD_TEXT_LR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4200" b="1" spc="-130" baseline="0">
                <a:solidFill>
                  <a:schemeClr val="tx1"/>
                </a:solidFill>
              </a:defRPr>
            </a:lvl1pPr>
            <a:lvl2pPr marL="0" indent="0">
              <a:spcBef>
                <a:spcPts val="400"/>
              </a:spcBef>
              <a:spcAft>
                <a:spcPts val="1200"/>
              </a:spcAft>
              <a:buNone/>
              <a:tabLst/>
              <a:defRPr sz="42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377278353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MM_HOST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58B6313-BAAC-5B4D-AB49-033632570BF8}"/>
              </a:ext>
            </a:extLst>
          </p:cNvPr>
          <p:cNvSpPr/>
          <p:nvPr userDrawn="1"/>
        </p:nvSpPr>
        <p:spPr>
          <a:xfrm>
            <a:off x="669646"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2806384" y="2257044"/>
            <a:ext cx="2760325"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lvl="1"/>
            <a:r>
              <a:rPr lang="en-US"/>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3" name="Picture Placeholder 2">
            <a:extLst>
              <a:ext uri="{FF2B5EF4-FFF2-40B4-BE49-F238E27FC236}">
                <a16:creationId xmlns:a16="http://schemas.microsoft.com/office/drawing/2014/main" id="{7E519D73-F798-1442-AB57-F1FFDEC2072A}"/>
              </a:ext>
            </a:extLst>
          </p:cNvPr>
          <p:cNvSpPr>
            <a:spLocks noGrp="1"/>
          </p:cNvSpPr>
          <p:nvPr>
            <p:ph type="pic" sz="quarter" idx="31"/>
          </p:nvPr>
        </p:nvSpPr>
        <p:spPr>
          <a:xfrm>
            <a:off x="522288"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a:p>
        </p:txBody>
      </p:sp>
      <p:sp>
        <p:nvSpPr>
          <p:cNvPr id="13" name="Text Placeholder 9">
            <a:extLst>
              <a:ext uri="{FF2B5EF4-FFF2-40B4-BE49-F238E27FC236}">
                <a16:creationId xmlns:a16="http://schemas.microsoft.com/office/drawing/2014/main" id="{D95CA2B2-DE55-944C-8C27-EFA8682526EE}"/>
              </a:ext>
            </a:extLst>
          </p:cNvPr>
          <p:cNvSpPr>
            <a:spLocks noGrp="1"/>
          </p:cNvSpPr>
          <p:nvPr>
            <p:ph type="body" sz="quarter" idx="33"/>
          </p:nvPr>
        </p:nvSpPr>
        <p:spPr>
          <a:xfrm>
            <a:off x="8526517" y="2257044"/>
            <a:ext cx="2763197"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a:t>Click to edit Master text styles</a:t>
            </a:r>
          </a:p>
          <a:p>
            <a:pPr lvl="1"/>
            <a:r>
              <a:rPr lang="en-US"/>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a:t>Fourth level</a:t>
            </a:r>
          </a:p>
        </p:txBody>
      </p:sp>
      <p:sp>
        <p:nvSpPr>
          <p:cNvPr id="15" name="Rectangle 14">
            <a:extLst>
              <a:ext uri="{FF2B5EF4-FFF2-40B4-BE49-F238E27FC236}">
                <a16:creationId xmlns:a16="http://schemas.microsoft.com/office/drawing/2014/main" id="{B824FB15-96C2-4D48-9CBE-E131086436A5}"/>
              </a:ext>
            </a:extLst>
          </p:cNvPr>
          <p:cNvSpPr/>
          <p:nvPr userDrawn="1"/>
        </p:nvSpPr>
        <p:spPr>
          <a:xfrm>
            <a:off x="6384647"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2">
            <a:extLst>
              <a:ext uri="{FF2B5EF4-FFF2-40B4-BE49-F238E27FC236}">
                <a16:creationId xmlns:a16="http://schemas.microsoft.com/office/drawing/2014/main" id="{81AAEB8E-FBAF-4446-8F64-E03D028C331B}"/>
              </a:ext>
            </a:extLst>
          </p:cNvPr>
          <p:cNvSpPr>
            <a:spLocks noGrp="1"/>
          </p:cNvSpPr>
          <p:nvPr>
            <p:ph type="pic" sz="quarter" idx="34"/>
          </p:nvPr>
        </p:nvSpPr>
        <p:spPr>
          <a:xfrm>
            <a:off x="6237289"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a:p>
        </p:txBody>
      </p:sp>
    </p:spTree>
    <p:extLst>
      <p:ext uri="{BB962C8B-B14F-4D97-AF65-F5344CB8AC3E}">
        <p14:creationId xmlns:p14="http://schemas.microsoft.com/office/powerpoint/2010/main" val="380784469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MM_HEADLINE ONLY">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7DA9EDD-44FD-4E40-B850-36829108E61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 name="Text Placeholder 6">
            <a:extLst>
              <a:ext uri="{FF2B5EF4-FFF2-40B4-BE49-F238E27FC236}">
                <a16:creationId xmlns:a16="http://schemas.microsoft.com/office/drawing/2014/main" id="{F8687DF0-CB09-1541-BAF5-D59221A23143}"/>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
        <p:nvSpPr>
          <p:cNvPr id="7" name="Content Placeholder 5">
            <a:extLst>
              <a:ext uri="{FF2B5EF4-FFF2-40B4-BE49-F238E27FC236}">
                <a16:creationId xmlns:a16="http://schemas.microsoft.com/office/drawing/2014/main" id="{1107D659-38AD-A140-B16F-74A229E4AC9F}"/>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79296634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MM_COLOR FIELD_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spcAft>
                <a:spcPts val="1200"/>
              </a:spcAft>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a:t>Click to edit Master text styles</a:t>
            </a:r>
          </a:p>
          <a:p>
            <a:pPr lvl="1"/>
            <a:r>
              <a:rPr lang="en-US"/>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a:p>
            <a:pPr lvl="0"/>
            <a:endParaRPr lang="en-US"/>
          </a:p>
        </p:txBody>
      </p:sp>
    </p:spTree>
    <p:extLst>
      <p:ext uri="{BB962C8B-B14F-4D97-AF65-F5344CB8AC3E}">
        <p14:creationId xmlns:p14="http://schemas.microsoft.com/office/powerpoint/2010/main" val="98972137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image" Target="../media/image1.png"/><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descr="””">
            <a:extLst>
              <a:ext uri="{FF2B5EF4-FFF2-40B4-BE49-F238E27FC236}">
                <a16:creationId xmlns:a16="http://schemas.microsoft.com/office/drawing/2014/main" id="{65D62098-9E72-60C3-2B93-731E52516BBE}"/>
              </a:ext>
            </a:extLst>
          </p:cNvPr>
          <p:cNvSpPr/>
          <p:nvPr/>
        </p:nvSpPr>
        <p:spPr>
          <a:xfrm>
            <a:off x="7455162" y="6414736"/>
            <a:ext cx="4209678" cy="179536"/>
          </a:xfrm>
          <a:prstGeom prst="rect">
            <a:avLst/>
          </a:prstGeom>
        </p:spPr>
        <p:txBody>
          <a:bodyPr lIns="0" tIns="0" rIns="0" bIns="0">
            <a:spAutoFit/>
          </a:bodyPr>
          <a:lstStyle/>
          <a:p>
            <a:pPr algn="r" defTabSz="914363" eaLnBrk="1" fontAlgn="auto" hangingPunct="1">
              <a:lnSpc>
                <a:spcPts val="725"/>
              </a:lnSpc>
              <a:spcBef>
                <a:spcPts val="0"/>
              </a:spcBef>
              <a:spcAft>
                <a:spcPts val="0"/>
              </a:spcAft>
              <a:defRPr/>
            </a:pPr>
            <a:r>
              <a:rPr lang="en-US" sz="600">
                <a:solidFill>
                  <a:schemeClr val="tx2"/>
                </a:solidFill>
                <a:cs typeface="Arial" panose="020B0604020202020204" pitchFamily="34" charset="0"/>
              </a:rPr>
              <a:t>© </a:t>
            </a:r>
            <a:fld id="{0050A832-B8B1-EC47-A12A-95EBB8F28320}" type="datetimeyyyy">
              <a:rPr lang="en-US" sz="600">
                <a:solidFill>
                  <a:schemeClr val="tx2"/>
                </a:solidFill>
                <a:cs typeface="Arial" panose="020B0604020202020204" pitchFamily="34" charset="0"/>
              </a:rPr>
              <a:pPr algn="r" defTabSz="914363" eaLnBrk="1" fontAlgn="auto" hangingPunct="1">
                <a:lnSpc>
                  <a:spcPts val="725"/>
                </a:lnSpc>
                <a:spcBef>
                  <a:spcPts val="0"/>
                </a:spcBef>
                <a:spcAft>
                  <a:spcPts val="0"/>
                </a:spcAft>
                <a:defRPr/>
              </a:pPr>
              <a:t>2025</a:t>
            </a:fld>
            <a:r>
              <a:rPr lang="en-US" sz="600">
                <a:solidFill>
                  <a:schemeClr val="tx2"/>
                </a:solidFill>
                <a:cs typeface="Arial" panose="020B0604020202020204" pitchFamily="34" charset="0"/>
              </a:rPr>
              <a:t> Harvard Business School Publishing. All rights reserved. </a:t>
            </a:r>
            <a:br>
              <a:rPr lang="en-US" sz="600">
                <a:solidFill>
                  <a:schemeClr val="tx2"/>
                </a:solidFill>
                <a:cs typeface="Arial" panose="020B0604020202020204" pitchFamily="34" charset="0"/>
              </a:rPr>
            </a:br>
            <a:r>
              <a:rPr lang="en-US" sz="600">
                <a:solidFill>
                  <a:schemeClr val="tx2"/>
                </a:solidFill>
                <a:cs typeface="Arial" panose="020B0604020202020204" pitchFamily="34" charset="0"/>
              </a:rPr>
              <a:t>Harvard Business Publishing is an affiliate of Harvard Business School.</a:t>
            </a:r>
          </a:p>
        </p:txBody>
      </p:sp>
    </p:spTree>
  </p:cSld>
  <p:clrMap bg1="lt1" tx1="dk1" bg2="lt2" tx2="dk2" accent1="accent1" accent2="accent2" accent3="accent3" accent4="accent4" accent5="accent5" accent6="accent6" hlink="hlink" folHlink="folHlink"/>
  <p:sldLayoutIdLst>
    <p:sldLayoutId id="2147484397" r:id="rId1"/>
    <p:sldLayoutId id="2147484398" r:id="rId2"/>
    <p:sldLayoutId id="2147484516" r:id="rId3"/>
    <p:sldLayoutId id="2147484517" r:id="rId4"/>
    <p:sldLayoutId id="2147484518" r:id="rId5"/>
    <p:sldLayoutId id="2147484519" r:id="rId6"/>
    <p:sldLayoutId id="2147484520" r:id="rId7"/>
    <p:sldLayoutId id="2147484521" r:id="rId8"/>
    <p:sldLayoutId id="2147484522" r:id="rId9"/>
    <p:sldLayoutId id="2147484523" r:id="rId10"/>
    <p:sldLayoutId id="2147484532" r:id="rId11"/>
    <p:sldLayoutId id="2147484533" r:id="rId12"/>
    <p:sldLayoutId id="2147484531" r:id="rId13"/>
    <p:sldLayoutId id="2147484524" r:id="rId14"/>
    <p:sldLayoutId id="2147484525" r:id="rId15"/>
    <p:sldLayoutId id="2147484488" r:id="rId16"/>
    <p:sldLayoutId id="2147484526" r:id="rId17"/>
    <p:sldLayoutId id="2147484527" r:id="rId18"/>
    <p:sldLayoutId id="2147484528" r:id="rId19"/>
    <p:sldLayoutId id="2147484529" r:id="rId20"/>
    <p:sldLayoutId id="2147484530" r:id="rId21"/>
  </p:sldLayoutIdLst>
  <p:hf hdr="0" ftr="0" dt="0"/>
  <p:txStyles>
    <p:titleStyle>
      <a:lvl1pPr algn="l" defTabSz="760413" rtl="0" eaLnBrk="1" fontAlgn="base" hangingPunct="1">
        <a:lnSpc>
          <a:spcPct val="80000"/>
        </a:lnSpc>
        <a:spcBef>
          <a:spcPct val="0"/>
        </a:spcBef>
        <a:spcAft>
          <a:spcPct val="0"/>
        </a:spcAft>
        <a:defRPr lang="en-US" sz="4600" b="1" kern="1200" spc="-125" dirty="0">
          <a:solidFill>
            <a:schemeClr val="bg1"/>
          </a:solidFill>
          <a:latin typeface="Arial" panose="020B0604020202020204" pitchFamily="34" charset="0"/>
          <a:ea typeface="+mj-ea"/>
          <a:cs typeface="Arial" panose="020B0604020202020204" pitchFamily="34" charset="0"/>
        </a:defRPr>
      </a:lvl1pPr>
      <a:lvl2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2pPr>
      <a:lvl3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3pPr>
      <a:lvl4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4pPr>
      <a:lvl5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5pPr>
      <a:lvl6pPr marL="4572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6pPr>
      <a:lvl7pPr marL="9144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7pPr>
      <a:lvl8pPr marL="13716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8pPr>
      <a:lvl9pPr marL="18288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9pPr>
    </p:titleStyle>
    <p:bodyStyle>
      <a:lvl1pPr marL="188913" indent="-188913" algn="l" defTabSz="760413" rtl="0" eaLnBrk="1" fontAlgn="base" hangingPunct="1">
        <a:lnSpc>
          <a:spcPct val="90000"/>
        </a:lnSpc>
        <a:spcBef>
          <a:spcPts val="838"/>
        </a:spcBef>
        <a:spcAft>
          <a:spcPct val="0"/>
        </a:spcAft>
        <a:buFont typeface="Arial" panose="020B0604020202020204" pitchFamily="34" charset="0"/>
        <a:buChar char="•"/>
        <a:defRPr sz="2300" kern="1200">
          <a:solidFill>
            <a:schemeClr val="tx1"/>
          </a:solidFill>
          <a:latin typeface="+mn-lt"/>
          <a:ea typeface="+mn-ea"/>
          <a:cs typeface="+mn-cs"/>
        </a:defRPr>
      </a:lvl1pPr>
      <a:lvl2pPr marL="569913" indent="-188913" algn="l" defTabSz="760413" rtl="0" eaLnBrk="1" fontAlgn="base" hangingPunct="1">
        <a:lnSpc>
          <a:spcPct val="90000"/>
        </a:lnSpc>
        <a:spcBef>
          <a:spcPts val="413"/>
        </a:spcBef>
        <a:spcAft>
          <a:spcPct val="0"/>
        </a:spcAft>
        <a:buFont typeface="Arial" panose="020B0604020202020204" pitchFamily="34" charset="0"/>
        <a:buChar char="•"/>
        <a:defRPr sz="2000" kern="1200">
          <a:solidFill>
            <a:schemeClr val="tx1"/>
          </a:solidFill>
          <a:latin typeface="+mn-lt"/>
          <a:ea typeface="+mn-ea"/>
          <a:cs typeface="+mn-cs"/>
        </a:defRPr>
      </a:lvl2pPr>
      <a:lvl3pPr marL="950913" indent="-188913" algn="l" defTabSz="760413" rtl="0" eaLnBrk="1" fontAlgn="base" hangingPunct="1">
        <a:lnSpc>
          <a:spcPct val="90000"/>
        </a:lnSpc>
        <a:spcBef>
          <a:spcPts val="413"/>
        </a:spcBef>
        <a:spcAft>
          <a:spcPct val="0"/>
        </a:spcAft>
        <a:buFont typeface="Arial" panose="020B0604020202020204" pitchFamily="34" charset="0"/>
        <a:buChar char="•"/>
        <a:defRPr sz="1600" kern="1200">
          <a:solidFill>
            <a:schemeClr val="tx1"/>
          </a:solidFill>
          <a:latin typeface="+mn-lt"/>
          <a:ea typeface="+mn-ea"/>
          <a:cs typeface="+mn-cs"/>
        </a:defRPr>
      </a:lvl3pPr>
      <a:lvl4pPr marL="1331913" indent="-188913" algn="l" defTabSz="760413" rtl="0" eaLnBrk="1" fontAlgn="base" hangingPunct="1">
        <a:lnSpc>
          <a:spcPct val="90000"/>
        </a:lnSpc>
        <a:spcBef>
          <a:spcPts val="413"/>
        </a:spcBef>
        <a:spcAft>
          <a:spcPct val="0"/>
        </a:spcAft>
        <a:buFont typeface="Arial" panose="020B0604020202020204" pitchFamily="34" charset="0"/>
        <a:buChar char="•"/>
        <a:defRPr sz="1500" kern="1200">
          <a:solidFill>
            <a:schemeClr val="tx1"/>
          </a:solidFill>
          <a:latin typeface="+mn-lt"/>
          <a:ea typeface="+mn-ea"/>
          <a:cs typeface="+mn-cs"/>
        </a:defRPr>
      </a:lvl4pPr>
      <a:lvl5pPr marL="1712913" indent="-188913" algn="l" defTabSz="760413" rtl="0" eaLnBrk="1" fontAlgn="base" hangingPunct="1">
        <a:lnSpc>
          <a:spcPct val="90000"/>
        </a:lnSpc>
        <a:spcBef>
          <a:spcPts val="413"/>
        </a:spcBef>
        <a:spcAft>
          <a:spcPct val="0"/>
        </a:spcAft>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480">
          <p15:clr>
            <a:srgbClr val="F26B43"/>
          </p15:clr>
        </p15:guide>
        <p15:guide id="4" pos="1368">
          <p15:clr>
            <a:srgbClr val="F26B43"/>
          </p15:clr>
        </p15:guide>
        <p15:guide id="5" pos="1512">
          <p15:clr>
            <a:srgbClr val="F26B43"/>
          </p15:clr>
        </p15:guide>
        <p15:guide id="6" pos="2568">
          <p15:clr>
            <a:srgbClr val="F26B43"/>
          </p15:clr>
        </p15:guide>
        <p15:guide id="7" pos="2712">
          <p15:clr>
            <a:srgbClr val="F26B43"/>
          </p15:clr>
        </p15:guide>
        <p15:guide id="8" pos="3768">
          <p15:clr>
            <a:srgbClr val="F26B43"/>
          </p15:clr>
        </p15:guide>
        <p15:guide id="9" pos="3912">
          <p15:clr>
            <a:srgbClr val="F26B43"/>
          </p15:clr>
        </p15:guide>
        <p15:guide id="10" pos="4968">
          <p15:clr>
            <a:srgbClr val="F26B43"/>
          </p15:clr>
        </p15:guide>
        <p15:guide id="11" pos="5112">
          <p15:clr>
            <a:srgbClr val="F26B43"/>
          </p15:clr>
        </p15:guide>
        <p15:guide id="12" pos="6168">
          <p15:clr>
            <a:srgbClr val="F26B43"/>
          </p15:clr>
        </p15:guide>
        <p15:guide id="13" pos="6288">
          <p15:clr>
            <a:srgbClr val="F26B43"/>
          </p15:clr>
        </p15:guide>
        <p15:guide id="14" pos="7320">
          <p15:clr>
            <a:srgbClr val="F26B43"/>
          </p15:clr>
        </p15:guide>
        <p15:guide id="15" orient="horz" pos="3648">
          <p15:clr>
            <a:srgbClr val="F26B43"/>
          </p15:clr>
        </p15:guide>
        <p15:guide id="16" orient="horz" pos="336">
          <p15:clr>
            <a:srgbClr val="F26B43"/>
          </p15:clr>
        </p15:guide>
        <p15:guide id="17" orient="horz" pos="408">
          <p15:clr>
            <a:srgbClr val="F26B43"/>
          </p15:clr>
        </p15:guide>
        <p15:guide id="18" orient="horz" pos="744">
          <p15:clr>
            <a:srgbClr val="F26B43"/>
          </p15:clr>
        </p15:guide>
        <p15:guide id="19" orient="horz" pos="1032">
          <p15:clr>
            <a:srgbClr val="F26B43"/>
          </p15:clr>
        </p15:guide>
        <p15:guide id="20" orient="horz" pos="1416">
          <p15:clr>
            <a:srgbClr val="F26B43"/>
          </p15:clr>
        </p15:guide>
        <p15:guide id="21" orient="horz" pos="1968">
          <p15:clr>
            <a:srgbClr val="F26B43"/>
          </p15:clr>
        </p15:guide>
        <p15:guide id="22" orient="horz" pos="2520">
          <p15:clr>
            <a:srgbClr val="F26B43"/>
          </p15:clr>
        </p15:guide>
        <p15:guide id="23" orient="horz" pos="3096">
          <p15:clr>
            <a:srgbClr val="F26B43"/>
          </p15:clr>
        </p15:guide>
        <p15:guide id="24" orient="horz" pos="3840">
          <p15:clr>
            <a:srgbClr val="F26B43"/>
          </p15:clr>
        </p15:guide>
        <p15:guide id="25" pos="33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5BB08D-169E-2B4E-A91F-79DF847B7E07}"/>
              </a:ext>
              <a:ext uri="{C183D7F6-B498-43B3-948B-1728B52AA6E4}">
                <adec:decorative xmlns:adec="http://schemas.microsoft.com/office/drawing/2017/decorative" val="1"/>
              </a:ext>
            </a:extLst>
          </p:cNvPr>
          <p:cNvSpPr/>
          <p:nvPr/>
        </p:nvSpPr>
        <p:spPr>
          <a:xfrm>
            <a:off x="7455162" y="6414736"/>
            <a:ext cx="4209678" cy="179536"/>
          </a:xfrm>
          <a:prstGeom prst="rect">
            <a:avLst/>
          </a:prstGeom>
        </p:spPr>
        <p:txBody>
          <a:bodyPr lIns="0" tIns="0" rIns="0" bIns="0">
            <a:spAutoFit/>
          </a:bodyPr>
          <a:lstStyle/>
          <a:p>
            <a:pPr algn="r" defTabSz="914363" eaLnBrk="1" fontAlgn="auto" hangingPunct="1">
              <a:lnSpc>
                <a:spcPts val="725"/>
              </a:lnSpc>
              <a:spcBef>
                <a:spcPts val="0"/>
              </a:spcBef>
              <a:spcAft>
                <a:spcPts val="0"/>
              </a:spcAft>
              <a:defRPr/>
            </a:pPr>
            <a:r>
              <a:rPr lang="en-US" sz="600">
                <a:solidFill>
                  <a:schemeClr val="tx2"/>
                </a:solidFill>
                <a:cs typeface="Arial" panose="020B0604020202020204" pitchFamily="34" charset="0"/>
              </a:rPr>
              <a:t>© </a:t>
            </a:r>
            <a:fld id="{0050A832-B8B1-EC47-A12A-95EBB8F28320}" type="datetimeyyyy">
              <a:rPr lang="en-US" sz="600">
                <a:solidFill>
                  <a:schemeClr val="tx2"/>
                </a:solidFill>
                <a:cs typeface="Arial" panose="020B0604020202020204" pitchFamily="34" charset="0"/>
              </a:rPr>
              <a:pPr algn="r" defTabSz="914363" eaLnBrk="1" fontAlgn="auto" hangingPunct="1">
                <a:lnSpc>
                  <a:spcPts val="725"/>
                </a:lnSpc>
                <a:spcBef>
                  <a:spcPts val="0"/>
                </a:spcBef>
                <a:spcAft>
                  <a:spcPts val="0"/>
                </a:spcAft>
                <a:defRPr/>
              </a:pPr>
              <a:t>2025</a:t>
            </a:fld>
            <a:r>
              <a:rPr lang="en-US" sz="600">
                <a:solidFill>
                  <a:schemeClr val="tx2"/>
                </a:solidFill>
                <a:cs typeface="Arial" panose="020B0604020202020204" pitchFamily="34" charset="0"/>
              </a:rPr>
              <a:t> Harvard Business School Publishing. All rights reserved. </a:t>
            </a:r>
            <a:br>
              <a:rPr lang="en-US" sz="600">
                <a:solidFill>
                  <a:schemeClr val="tx2"/>
                </a:solidFill>
                <a:cs typeface="Arial" panose="020B0604020202020204" pitchFamily="34" charset="0"/>
              </a:rPr>
            </a:br>
            <a:r>
              <a:rPr lang="en-US" sz="600">
                <a:solidFill>
                  <a:schemeClr val="tx2"/>
                </a:solidFill>
                <a:cs typeface="Arial" panose="020B0604020202020204" pitchFamily="34" charset="0"/>
              </a:rPr>
              <a:t>Harvard Business Publishing is an affiliate of Harvard Business School.</a:t>
            </a:r>
          </a:p>
        </p:txBody>
      </p:sp>
    </p:spTree>
    <p:extLst>
      <p:ext uri="{BB962C8B-B14F-4D97-AF65-F5344CB8AC3E}">
        <p14:creationId xmlns:p14="http://schemas.microsoft.com/office/powerpoint/2010/main" val="1345518154"/>
      </p:ext>
    </p:extLst>
  </p:cSld>
  <p:clrMap bg1="lt1" tx1="dk1" bg2="lt2" tx2="dk2" accent1="accent1" accent2="accent2" accent3="accent3" accent4="accent4" accent5="accent5" accent6="accent6" hlink="hlink" folHlink="folHlink"/>
  <p:sldLayoutIdLst>
    <p:sldLayoutId id="2147484489" r:id="rId1"/>
  </p:sldLayoutIdLst>
  <p:hf hdr="0" ftr="0" dt="0"/>
  <p:txStyles>
    <p:titleStyle>
      <a:lvl1pPr algn="l" defTabSz="760413" rtl="0" eaLnBrk="1" fontAlgn="base" hangingPunct="1">
        <a:lnSpc>
          <a:spcPct val="80000"/>
        </a:lnSpc>
        <a:spcBef>
          <a:spcPct val="0"/>
        </a:spcBef>
        <a:spcAft>
          <a:spcPct val="0"/>
        </a:spcAft>
        <a:defRPr lang="en-US" sz="4600" b="1" kern="1200" spc="-125" dirty="0">
          <a:solidFill>
            <a:schemeClr val="bg1"/>
          </a:solidFill>
          <a:latin typeface="Arial" panose="020B0604020202020204" pitchFamily="34" charset="0"/>
          <a:ea typeface="+mj-ea"/>
          <a:cs typeface="Arial" panose="020B0604020202020204" pitchFamily="34" charset="0"/>
        </a:defRPr>
      </a:lvl1pPr>
      <a:lvl2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2pPr>
      <a:lvl3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3pPr>
      <a:lvl4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4pPr>
      <a:lvl5pPr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5pPr>
      <a:lvl6pPr marL="4572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6pPr>
      <a:lvl7pPr marL="9144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7pPr>
      <a:lvl8pPr marL="13716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8pPr>
      <a:lvl9pPr marL="1828800" algn="l" defTabSz="760413" rtl="0" eaLnBrk="1" fontAlgn="base" hangingPunct="1">
        <a:lnSpc>
          <a:spcPct val="80000"/>
        </a:lnSpc>
        <a:spcBef>
          <a:spcPct val="0"/>
        </a:spcBef>
        <a:spcAft>
          <a:spcPct val="0"/>
        </a:spcAft>
        <a:defRPr sz="4600" b="1">
          <a:solidFill>
            <a:schemeClr val="bg1"/>
          </a:solidFill>
          <a:latin typeface="Arial" panose="020B0604020202020204" pitchFamily="34" charset="0"/>
          <a:cs typeface="Arial" panose="020B0604020202020204" pitchFamily="34" charset="0"/>
        </a:defRPr>
      </a:lvl9pPr>
    </p:titleStyle>
    <p:bodyStyle>
      <a:lvl1pPr marL="188913" indent="-188913" algn="l" defTabSz="760413" rtl="0" eaLnBrk="1" fontAlgn="base" hangingPunct="1">
        <a:lnSpc>
          <a:spcPct val="90000"/>
        </a:lnSpc>
        <a:spcBef>
          <a:spcPts val="838"/>
        </a:spcBef>
        <a:spcAft>
          <a:spcPct val="0"/>
        </a:spcAft>
        <a:buFont typeface="Arial" panose="020B0604020202020204" pitchFamily="34" charset="0"/>
        <a:buChar char="•"/>
        <a:defRPr sz="2300" kern="1200">
          <a:solidFill>
            <a:schemeClr val="tx1"/>
          </a:solidFill>
          <a:latin typeface="+mn-lt"/>
          <a:ea typeface="+mn-ea"/>
          <a:cs typeface="+mn-cs"/>
        </a:defRPr>
      </a:lvl1pPr>
      <a:lvl2pPr marL="569913" indent="-188913" algn="l" defTabSz="760413" rtl="0" eaLnBrk="1" fontAlgn="base" hangingPunct="1">
        <a:lnSpc>
          <a:spcPct val="90000"/>
        </a:lnSpc>
        <a:spcBef>
          <a:spcPts val="413"/>
        </a:spcBef>
        <a:spcAft>
          <a:spcPct val="0"/>
        </a:spcAft>
        <a:buFont typeface="Arial" panose="020B0604020202020204" pitchFamily="34" charset="0"/>
        <a:buChar char="•"/>
        <a:defRPr sz="2000" kern="1200">
          <a:solidFill>
            <a:schemeClr val="tx1"/>
          </a:solidFill>
          <a:latin typeface="+mn-lt"/>
          <a:ea typeface="+mn-ea"/>
          <a:cs typeface="+mn-cs"/>
        </a:defRPr>
      </a:lvl2pPr>
      <a:lvl3pPr marL="950913" indent="-188913" algn="l" defTabSz="760413" rtl="0" eaLnBrk="1" fontAlgn="base" hangingPunct="1">
        <a:lnSpc>
          <a:spcPct val="90000"/>
        </a:lnSpc>
        <a:spcBef>
          <a:spcPts val="413"/>
        </a:spcBef>
        <a:spcAft>
          <a:spcPct val="0"/>
        </a:spcAft>
        <a:buFont typeface="Arial" panose="020B0604020202020204" pitchFamily="34" charset="0"/>
        <a:buChar char="•"/>
        <a:defRPr sz="1600" kern="1200">
          <a:solidFill>
            <a:schemeClr val="tx1"/>
          </a:solidFill>
          <a:latin typeface="+mn-lt"/>
          <a:ea typeface="+mn-ea"/>
          <a:cs typeface="+mn-cs"/>
        </a:defRPr>
      </a:lvl3pPr>
      <a:lvl4pPr marL="1331913" indent="-188913" algn="l" defTabSz="760413" rtl="0" eaLnBrk="1" fontAlgn="base" hangingPunct="1">
        <a:lnSpc>
          <a:spcPct val="90000"/>
        </a:lnSpc>
        <a:spcBef>
          <a:spcPts val="413"/>
        </a:spcBef>
        <a:spcAft>
          <a:spcPct val="0"/>
        </a:spcAft>
        <a:buFont typeface="Arial" panose="020B0604020202020204" pitchFamily="34" charset="0"/>
        <a:buChar char="•"/>
        <a:defRPr sz="1500" kern="1200">
          <a:solidFill>
            <a:schemeClr val="tx1"/>
          </a:solidFill>
          <a:latin typeface="+mn-lt"/>
          <a:ea typeface="+mn-ea"/>
          <a:cs typeface="+mn-cs"/>
        </a:defRPr>
      </a:lvl4pPr>
      <a:lvl5pPr marL="1712913" indent="-188913" algn="l" defTabSz="760413" rtl="0" eaLnBrk="1" fontAlgn="base" hangingPunct="1">
        <a:lnSpc>
          <a:spcPct val="90000"/>
        </a:lnSpc>
        <a:spcBef>
          <a:spcPts val="413"/>
        </a:spcBef>
        <a:spcAft>
          <a:spcPct val="0"/>
        </a:spcAft>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F829B8-482A-A307-F522-A224D75EE15E}"/>
              </a:ext>
              <a:ext uri="{C183D7F6-B498-43B3-948B-1728B52AA6E4}">
                <adec:decorative xmlns:adec="http://schemas.microsoft.com/office/drawing/2017/decorative" val="1"/>
              </a:ext>
            </a:extLst>
          </p:cNvPr>
          <p:cNvSpPr/>
          <p:nvPr/>
        </p:nvSpPr>
        <p:spPr>
          <a:xfrm>
            <a:off x="0" y="6096000"/>
            <a:ext cx="12192000" cy="7731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sz="1500"/>
          </a:p>
        </p:txBody>
      </p:sp>
      <p:sp>
        <p:nvSpPr>
          <p:cNvPr id="8" name="Slide Number Placeholder 1">
            <a:extLst>
              <a:ext uri="{FF2B5EF4-FFF2-40B4-BE49-F238E27FC236}">
                <a16:creationId xmlns:a16="http://schemas.microsoft.com/office/drawing/2014/main" id="{2C04FC82-5716-2333-90C7-91982B05AE4E}"/>
              </a:ext>
            </a:extLst>
          </p:cNvPr>
          <p:cNvSpPr txBox="1">
            <a:spLocks/>
          </p:cNvSpPr>
          <p:nvPr/>
        </p:nvSpPr>
        <p:spPr>
          <a:xfrm>
            <a:off x="11739563" y="6384925"/>
            <a:ext cx="508000" cy="173038"/>
          </a:xfrm>
          <a:prstGeom prst="rect">
            <a:avLst/>
          </a:prstGeom>
        </p:spPr>
        <p:txBody>
          <a:bodyPr lIns="0" tIns="0" rIns="0" bIns="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auto">
              <a:spcBef>
                <a:spcPts val="0"/>
              </a:spcBef>
              <a:spcAft>
                <a:spcPts val="0"/>
              </a:spcAft>
              <a:defRPr/>
            </a:pPr>
            <a:fld id="{F52694A8-BE65-0044-A0F7-58258388E3AD}" type="slidenum">
              <a:rPr lang="en-US" sz="900" smtClean="0">
                <a:solidFill>
                  <a:schemeClr val="tx1"/>
                </a:solidFill>
              </a:rPr>
              <a:pPr fontAlgn="auto">
                <a:spcBef>
                  <a:spcPts val="0"/>
                </a:spcBef>
                <a:spcAft>
                  <a:spcPts val="0"/>
                </a:spcAft>
                <a:defRPr/>
              </a:pPr>
              <a:t>‹#›</a:t>
            </a:fld>
            <a:endParaRPr lang="en-US" sz="900">
              <a:solidFill>
                <a:schemeClr val="tx1"/>
              </a:solidFill>
            </a:endParaRPr>
          </a:p>
        </p:txBody>
      </p:sp>
      <p:sp>
        <p:nvSpPr>
          <p:cNvPr id="10" name="Rectangle 9">
            <a:extLst>
              <a:ext uri="{FF2B5EF4-FFF2-40B4-BE49-F238E27FC236}">
                <a16:creationId xmlns:a16="http://schemas.microsoft.com/office/drawing/2014/main" id="{2A4860D3-1692-6CFC-08C2-3AA8E4D6A846}"/>
              </a:ext>
              <a:ext uri="{C183D7F6-B498-43B3-948B-1728B52AA6E4}">
                <adec:decorative xmlns:adec="http://schemas.microsoft.com/office/drawing/2017/decorative" val="1"/>
              </a:ext>
            </a:extLst>
          </p:cNvPr>
          <p:cNvSpPr/>
          <p:nvPr/>
        </p:nvSpPr>
        <p:spPr>
          <a:xfrm>
            <a:off x="7299044" y="6414736"/>
            <a:ext cx="4209678" cy="179536"/>
          </a:xfrm>
          <a:prstGeom prst="rect">
            <a:avLst/>
          </a:prstGeom>
        </p:spPr>
        <p:txBody>
          <a:bodyPr lIns="0" tIns="0" rIns="0" bIns="0">
            <a:spAutoFit/>
          </a:bodyPr>
          <a:lstStyle/>
          <a:p>
            <a:pPr algn="r" defTabSz="914363" eaLnBrk="1" fontAlgn="auto" hangingPunct="1">
              <a:lnSpc>
                <a:spcPts val="725"/>
              </a:lnSpc>
              <a:spcBef>
                <a:spcPts val="0"/>
              </a:spcBef>
              <a:spcAft>
                <a:spcPts val="0"/>
              </a:spcAft>
              <a:defRPr/>
            </a:pPr>
            <a:r>
              <a:rPr lang="en-US" sz="600">
                <a:solidFill>
                  <a:schemeClr val="tx2"/>
                </a:solidFill>
                <a:cs typeface="Arial" panose="020B0604020202020204" pitchFamily="34" charset="0"/>
              </a:rPr>
              <a:t>© </a:t>
            </a:r>
            <a:fld id="{0050A832-B8B1-EC47-A12A-95EBB8F28320}" type="datetimeyyyy">
              <a:rPr lang="en-US" sz="600">
                <a:solidFill>
                  <a:schemeClr val="tx2"/>
                </a:solidFill>
                <a:cs typeface="Arial" panose="020B0604020202020204" pitchFamily="34" charset="0"/>
              </a:rPr>
              <a:pPr algn="r" defTabSz="914363" eaLnBrk="1" fontAlgn="auto" hangingPunct="1">
                <a:lnSpc>
                  <a:spcPts val="725"/>
                </a:lnSpc>
                <a:spcBef>
                  <a:spcPts val="0"/>
                </a:spcBef>
                <a:spcAft>
                  <a:spcPts val="0"/>
                </a:spcAft>
                <a:defRPr/>
              </a:pPr>
              <a:t>2025</a:t>
            </a:fld>
            <a:r>
              <a:rPr lang="en-US" sz="600">
                <a:solidFill>
                  <a:schemeClr val="tx2"/>
                </a:solidFill>
                <a:cs typeface="Arial" panose="020B0604020202020204" pitchFamily="34" charset="0"/>
              </a:rPr>
              <a:t> Harvard Business School Publishing. All rights reserved. </a:t>
            </a:r>
            <a:br>
              <a:rPr lang="en-US" sz="600">
                <a:solidFill>
                  <a:schemeClr val="tx2"/>
                </a:solidFill>
                <a:cs typeface="Arial" panose="020B0604020202020204" pitchFamily="34" charset="0"/>
              </a:rPr>
            </a:br>
            <a:r>
              <a:rPr lang="en-US" sz="600">
                <a:solidFill>
                  <a:schemeClr val="tx2"/>
                </a:solidFill>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83A3656C-B2C6-B8A6-FAC2-AA509ED440B5}"/>
              </a:ext>
              <a:ext uri="{C183D7F6-B498-43B3-948B-1728B52AA6E4}">
                <adec:decorative xmlns:adec="http://schemas.microsoft.com/office/drawing/2017/decorative" val="1"/>
              </a:ext>
            </a:extLst>
          </p:cNvPr>
          <p:cNvCxnSpPr>
            <a:cxnSpLocks/>
          </p:cNvCxnSpPr>
          <p:nvPr/>
        </p:nvCxnSpPr>
        <p:spPr>
          <a:xfrm>
            <a:off x="11623675" y="6361113"/>
            <a:ext cx="0" cy="2698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059E7724-A919-E451-0174-06E15B4ACD63}"/>
              </a:ext>
              <a:ext uri="{C183D7F6-B498-43B3-948B-1728B52AA6E4}">
                <adec:decorative xmlns:adec="http://schemas.microsoft.com/office/drawing/2017/decorative" val="1"/>
              </a:ext>
            </a:extLst>
          </p:cNvPr>
          <p:cNvPicPr>
            <a:picLocks noChangeAspect="1"/>
          </p:cNvPicPr>
          <p:nvPr/>
        </p:nvPicPr>
        <p:blipFill>
          <a:blip r:embed="rId25"/>
          <a:stretch>
            <a:fillRect/>
          </a:stretch>
        </p:blipFill>
        <p:spPr>
          <a:xfrm>
            <a:off x="533400" y="6429375"/>
            <a:ext cx="2601913" cy="180975"/>
          </a:xfrm>
          <a:prstGeom prst="rect">
            <a:avLst/>
          </a:prstGeom>
        </p:spPr>
      </p:pic>
      <p:sp>
        <p:nvSpPr>
          <p:cNvPr id="3" name="Text Placeholder 1">
            <a:extLst>
              <a:ext uri="{FF2B5EF4-FFF2-40B4-BE49-F238E27FC236}">
                <a16:creationId xmlns:a16="http://schemas.microsoft.com/office/drawing/2014/main" id="{5CBBDB0D-2444-6D2D-359D-4EF01B688316}"/>
              </a:ext>
              <a:ext uri="{C183D7F6-B498-43B3-948B-1728B52AA6E4}">
                <adec:decorative xmlns:adec="http://schemas.microsoft.com/office/drawing/2017/decorative" val="1"/>
              </a:ext>
            </a:extLst>
          </p:cNvPr>
          <p:cNvSpPr txBox="1">
            <a:spLocks/>
          </p:cNvSpPr>
          <p:nvPr userDrawn="1"/>
        </p:nvSpPr>
        <p:spPr>
          <a:xfrm>
            <a:off x="548640" y="385359"/>
            <a:ext cx="11113325" cy="184268"/>
          </a:xfrm>
          <a:prstGeom prst="rect">
            <a:avLst/>
          </a:prstGeom>
        </p:spPr>
        <p:txBody>
          <a:bodyPr lIns="0" tIns="0" rIns="0" bIns="0"/>
          <a:lstStyle>
            <a:lvl1pPr marL="0" indent="0" algn="l" defTabSz="912813" rtl="0" fontAlgn="base">
              <a:lnSpc>
                <a:spcPct val="90000"/>
              </a:lnSpc>
              <a:spcBef>
                <a:spcPts val="1000"/>
              </a:spcBef>
              <a:spcAft>
                <a:spcPct val="0"/>
              </a:spcAft>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lgn="l" defTabSz="912813" rtl="0" fontAlgn="base">
              <a:lnSpc>
                <a:spcPct val="90000"/>
              </a:lnSpc>
              <a:spcBef>
                <a:spcPts val="500"/>
              </a:spcBef>
              <a:spcAft>
                <a:spcPct val="0"/>
              </a:spcAft>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p:txBody>
      </p:sp>
      <p:cxnSp>
        <p:nvCxnSpPr>
          <p:cNvPr id="5" name="Straight Connector 4">
            <a:extLst>
              <a:ext uri="{FF2B5EF4-FFF2-40B4-BE49-F238E27FC236}">
                <a16:creationId xmlns:a16="http://schemas.microsoft.com/office/drawing/2014/main" id="{B7D0AF63-FE1D-E6BB-A586-DDD2AFF84C33}"/>
              </a:ext>
              <a:ext uri="{C183D7F6-B498-43B3-948B-1728B52AA6E4}">
                <adec:decorative xmlns:adec="http://schemas.microsoft.com/office/drawing/2017/decorative" val="1"/>
              </a:ext>
            </a:extLst>
          </p:cNvPr>
          <p:cNvCxnSpPr>
            <a:cxnSpLocks/>
          </p:cNvCxnSpPr>
          <p:nvPr userDrawn="1"/>
        </p:nvCxnSpPr>
        <p:spPr>
          <a:xfrm>
            <a:off x="533400" y="638175"/>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4399" r:id="rId1"/>
    <p:sldLayoutId id="2147484400" r:id="rId2"/>
    <p:sldLayoutId id="2147484401" r:id="rId3"/>
    <p:sldLayoutId id="2147484402" r:id="rId4"/>
    <p:sldLayoutId id="2147484421" r:id="rId5"/>
    <p:sldLayoutId id="2147484403" r:id="rId6"/>
    <p:sldLayoutId id="2147484422" r:id="rId7"/>
    <p:sldLayoutId id="2147484404" r:id="rId8"/>
    <p:sldLayoutId id="2147484405" r:id="rId9"/>
    <p:sldLayoutId id="2147484406" r:id="rId10"/>
    <p:sldLayoutId id="2147484407" r:id="rId11"/>
    <p:sldLayoutId id="2147484417" r:id="rId12"/>
    <p:sldLayoutId id="2147484409" r:id="rId13"/>
    <p:sldLayoutId id="2147484515" r:id="rId14"/>
    <p:sldLayoutId id="2147484408" r:id="rId15"/>
    <p:sldLayoutId id="2147484535" r:id="rId16"/>
    <p:sldLayoutId id="2147484423" r:id="rId17"/>
    <p:sldLayoutId id="2147484410" r:id="rId18"/>
    <p:sldLayoutId id="2147484536" r:id="rId19"/>
    <p:sldLayoutId id="2147484411" r:id="rId20"/>
    <p:sldLayoutId id="2147484412" r:id="rId21"/>
    <p:sldLayoutId id="2147484534" r:id="rId22"/>
    <p:sldLayoutId id="2147484486" r:id="rId23"/>
  </p:sldLayoutIdLst>
  <p:hf hdr="0" ftr="0" dt="0"/>
  <p:txStyles>
    <p:titleStyle>
      <a:lvl1pPr algn="l" defTabSz="912813" rtl="0" fontAlgn="base">
        <a:lnSpc>
          <a:spcPct val="90000"/>
        </a:lnSpc>
        <a:spcBef>
          <a:spcPct val="0"/>
        </a:spcBef>
        <a:spcAft>
          <a:spcPct val="0"/>
        </a:spcAft>
        <a:defRPr sz="4400" kern="1200">
          <a:solidFill>
            <a:schemeClr val="tx1"/>
          </a:solidFill>
          <a:latin typeface="+mj-lt"/>
          <a:ea typeface="+mj-ea"/>
          <a:cs typeface="+mj-cs"/>
        </a:defRPr>
      </a:lvl1pPr>
      <a:lvl2pPr algn="l" defTabSz="912813" rtl="0" fontAlgn="base">
        <a:lnSpc>
          <a:spcPct val="90000"/>
        </a:lnSpc>
        <a:spcBef>
          <a:spcPct val="0"/>
        </a:spcBef>
        <a:spcAft>
          <a:spcPct val="0"/>
        </a:spcAft>
        <a:defRPr sz="4400">
          <a:solidFill>
            <a:schemeClr val="tx1"/>
          </a:solidFill>
          <a:latin typeface="Arial" panose="020B0604020202020204" pitchFamily="34" charset="0"/>
        </a:defRPr>
      </a:lvl2pPr>
      <a:lvl3pPr algn="l" defTabSz="912813" rtl="0" fontAlgn="base">
        <a:lnSpc>
          <a:spcPct val="90000"/>
        </a:lnSpc>
        <a:spcBef>
          <a:spcPct val="0"/>
        </a:spcBef>
        <a:spcAft>
          <a:spcPct val="0"/>
        </a:spcAft>
        <a:defRPr sz="4400">
          <a:solidFill>
            <a:schemeClr val="tx1"/>
          </a:solidFill>
          <a:latin typeface="Arial" panose="020B0604020202020204" pitchFamily="34" charset="0"/>
        </a:defRPr>
      </a:lvl3pPr>
      <a:lvl4pPr algn="l" defTabSz="912813" rtl="0" fontAlgn="base">
        <a:lnSpc>
          <a:spcPct val="90000"/>
        </a:lnSpc>
        <a:spcBef>
          <a:spcPct val="0"/>
        </a:spcBef>
        <a:spcAft>
          <a:spcPct val="0"/>
        </a:spcAft>
        <a:defRPr sz="4400">
          <a:solidFill>
            <a:schemeClr val="tx1"/>
          </a:solidFill>
          <a:latin typeface="Arial" panose="020B0604020202020204" pitchFamily="34" charset="0"/>
        </a:defRPr>
      </a:lvl4pPr>
      <a:lvl5pPr algn="l" defTabSz="912813" rtl="0" fontAlgn="base">
        <a:lnSpc>
          <a:spcPct val="90000"/>
        </a:lnSpc>
        <a:spcBef>
          <a:spcPct val="0"/>
        </a:spcBef>
        <a:spcAft>
          <a:spcPct val="0"/>
        </a:spcAft>
        <a:defRPr sz="4400">
          <a:solidFill>
            <a:schemeClr val="tx1"/>
          </a:solidFill>
          <a:latin typeface="Arial" panose="020B0604020202020204" pitchFamily="34" charset="0"/>
        </a:defRPr>
      </a:lvl5pPr>
      <a:lvl6pPr marL="457200" algn="l" defTabSz="912813" rtl="0" fontAlgn="base">
        <a:lnSpc>
          <a:spcPct val="90000"/>
        </a:lnSpc>
        <a:spcBef>
          <a:spcPct val="0"/>
        </a:spcBef>
        <a:spcAft>
          <a:spcPct val="0"/>
        </a:spcAft>
        <a:defRPr sz="4400">
          <a:solidFill>
            <a:schemeClr val="tx1"/>
          </a:solidFill>
          <a:latin typeface="Arial" panose="020B0604020202020204" pitchFamily="34" charset="0"/>
        </a:defRPr>
      </a:lvl6pPr>
      <a:lvl7pPr marL="914400" algn="l" defTabSz="912813" rtl="0" fontAlgn="base">
        <a:lnSpc>
          <a:spcPct val="90000"/>
        </a:lnSpc>
        <a:spcBef>
          <a:spcPct val="0"/>
        </a:spcBef>
        <a:spcAft>
          <a:spcPct val="0"/>
        </a:spcAft>
        <a:defRPr sz="4400">
          <a:solidFill>
            <a:schemeClr val="tx1"/>
          </a:solidFill>
          <a:latin typeface="Arial" panose="020B0604020202020204" pitchFamily="34" charset="0"/>
        </a:defRPr>
      </a:lvl7pPr>
      <a:lvl8pPr marL="1371600" algn="l" defTabSz="912813" rtl="0" fontAlgn="base">
        <a:lnSpc>
          <a:spcPct val="90000"/>
        </a:lnSpc>
        <a:spcBef>
          <a:spcPct val="0"/>
        </a:spcBef>
        <a:spcAft>
          <a:spcPct val="0"/>
        </a:spcAft>
        <a:defRPr sz="4400">
          <a:solidFill>
            <a:schemeClr val="tx1"/>
          </a:solidFill>
          <a:latin typeface="Arial" panose="020B0604020202020204" pitchFamily="34" charset="0"/>
        </a:defRPr>
      </a:lvl8pPr>
      <a:lvl9pPr marL="1828800" algn="l" defTabSz="912813"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7013" indent="-227013" algn="l" defTabSz="912813"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213" indent="-227013" algn="l" defTabSz="912813"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413" indent="-227013" algn="l" defTabSz="912813"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6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58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968">
          <p15:clr>
            <a:srgbClr val="F26B43"/>
          </p15:clr>
        </p15:guide>
        <p15:guide id="4" orient="horz" pos="1416">
          <p15:clr>
            <a:srgbClr val="F26B43"/>
          </p15:clr>
        </p15:guide>
        <p15:guide id="5" orient="horz" pos="1032">
          <p15:clr>
            <a:srgbClr val="F26B43"/>
          </p15:clr>
        </p15:guide>
        <p15:guide id="6" orient="horz" pos="744">
          <p15:clr>
            <a:srgbClr val="F26B43"/>
          </p15:clr>
        </p15:guide>
        <p15:guide id="7" orient="horz" pos="408">
          <p15:clr>
            <a:srgbClr val="F26B43"/>
          </p15:clr>
        </p15:guide>
        <p15:guide id="8" orient="horz" pos="336">
          <p15:clr>
            <a:srgbClr val="F26B43"/>
          </p15:clr>
        </p15:guide>
        <p15:guide id="9" orient="horz" pos="2520">
          <p15:clr>
            <a:srgbClr val="F26B43"/>
          </p15:clr>
        </p15:guide>
        <p15:guide id="10" orient="horz" pos="3096">
          <p15:clr>
            <a:srgbClr val="F26B43"/>
          </p15:clr>
        </p15:guide>
        <p15:guide id="11" orient="horz" pos="3648">
          <p15:clr>
            <a:srgbClr val="F26B43"/>
          </p15:clr>
        </p15:guide>
        <p15:guide id="12" orient="horz" pos="3840">
          <p15:clr>
            <a:srgbClr val="F26B43"/>
          </p15:clr>
        </p15:guide>
        <p15:guide id="13" pos="480">
          <p15:clr>
            <a:srgbClr val="F26B43"/>
          </p15:clr>
        </p15:guide>
        <p15:guide id="14" pos="2568">
          <p15:clr>
            <a:srgbClr val="F26B43"/>
          </p15:clr>
        </p15:guide>
        <p15:guide id="15" pos="1368">
          <p15:clr>
            <a:srgbClr val="F26B43"/>
          </p15:clr>
        </p15:guide>
        <p15:guide id="16" pos="1512">
          <p15:clr>
            <a:srgbClr val="F26B43"/>
          </p15:clr>
        </p15:guide>
        <p15:guide id="17" pos="2712">
          <p15:clr>
            <a:srgbClr val="F26B43"/>
          </p15:clr>
        </p15:guide>
        <p15:guide id="18" pos="3768">
          <p15:clr>
            <a:srgbClr val="F26B43"/>
          </p15:clr>
        </p15:guide>
        <p15:guide id="19" pos="3912">
          <p15:clr>
            <a:srgbClr val="F26B43"/>
          </p15:clr>
        </p15:guide>
        <p15:guide id="20" pos="4968">
          <p15:clr>
            <a:srgbClr val="F26B43"/>
          </p15:clr>
        </p15:guide>
        <p15:guide id="21" pos="5112">
          <p15:clr>
            <a:srgbClr val="F26B43"/>
          </p15:clr>
        </p15:guide>
        <p15:guide id="22" pos="6168">
          <p15:clr>
            <a:srgbClr val="F26B43"/>
          </p15:clr>
        </p15:guide>
        <p15:guide id="23" pos="6288">
          <p15:clr>
            <a:srgbClr val="F26B43"/>
          </p15:clr>
        </p15:guide>
        <p15:guide id="24" pos="7344">
          <p15:clr>
            <a:srgbClr val="F26B43"/>
          </p15:clr>
        </p15:guide>
        <p15:guide id="25" pos="33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F829B8-482A-A307-F522-A224D75EE15E}"/>
              </a:ext>
              <a:ext uri="{C183D7F6-B498-43B3-948B-1728B52AA6E4}">
                <adec:decorative xmlns:adec="http://schemas.microsoft.com/office/drawing/2017/decorative" val="1"/>
              </a:ext>
            </a:extLst>
          </p:cNvPr>
          <p:cNvSpPr/>
          <p:nvPr/>
        </p:nvSpPr>
        <p:spPr>
          <a:xfrm>
            <a:off x="0" y="6096000"/>
            <a:ext cx="12192000" cy="7731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eaLnBrk="1" fontAlgn="auto" hangingPunct="1">
              <a:spcBef>
                <a:spcPts val="0"/>
              </a:spcBef>
              <a:spcAft>
                <a:spcPts val="0"/>
              </a:spcAft>
              <a:defRPr/>
            </a:pPr>
            <a:endParaRPr lang="en-US" sz="1500"/>
          </a:p>
        </p:txBody>
      </p:sp>
      <p:sp>
        <p:nvSpPr>
          <p:cNvPr id="3" name="Text Placeholder 1">
            <a:extLst>
              <a:ext uri="{FF2B5EF4-FFF2-40B4-BE49-F238E27FC236}">
                <a16:creationId xmlns:a16="http://schemas.microsoft.com/office/drawing/2014/main" id="{5CBBDB0D-2444-6D2D-359D-4EF01B688316}"/>
              </a:ext>
              <a:ext uri="{C183D7F6-B498-43B3-948B-1728B52AA6E4}">
                <adec:decorative xmlns:adec="http://schemas.microsoft.com/office/drawing/2017/decorative" val="1"/>
              </a:ext>
            </a:extLst>
          </p:cNvPr>
          <p:cNvSpPr txBox="1">
            <a:spLocks/>
          </p:cNvSpPr>
          <p:nvPr userDrawn="1"/>
        </p:nvSpPr>
        <p:spPr>
          <a:xfrm>
            <a:off x="548640" y="385359"/>
            <a:ext cx="11113325" cy="184268"/>
          </a:xfrm>
          <a:prstGeom prst="rect">
            <a:avLst/>
          </a:prstGeom>
        </p:spPr>
        <p:txBody>
          <a:bodyPr lIns="0" tIns="0" rIns="0" bIns="0"/>
          <a:lstStyle>
            <a:lvl1pPr marL="0" indent="0" algn="l" defTabSz="912813" rtl="0" fontAlgn="base">
              <a:lnSpc>
                <a:spcPct val="90000"/>
              </a:lnSpc>
              <a:spcBef>
                <a:spcPts val="1000"/>
              </a:spcBef>
              <a:spcAft>
                <a:spcPct val="0"/>
              </a:spcAft>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lgn="l" defTabSz="912813" rtl="0" fontAlgn="base">
              <a:lnSpc>
                <a:spcPct val="90000"/>
              </a:lnSpc>
              <a:spcBef>
                <a:spcPts val="500"/>
              </a:spcBef>
              <a:spcAft>
                <a:spcPct val="0"/>
              </a:spcAft>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lgn="l" defTabSz="912813" rtl="0" fontAlgn="base">
              <a:lnSpc>
                <a:spcPct val="90000"/>
              </a:lnSpc>
              <a:spcBef>
                <a:spcPts val="500"/>
              </a:spcBef>
              <a:spcAft>
                <a:spcPct val="0"/>
              </a:spcAft>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1000"/>
              </a:spcBef>
              <a:spcAft>
                <a:spcPts val="0"/>
              </a:spcAft>
              <a:buClrTx/>
              <a:buSzTx/>
              <a:buFontTx/>
              <a:buNone/>
              <a:tabLst/>
              <a:defRPr/>
            </a:pPr>
            <a:r>
              <a:rPr lang="en-US"/>
              <a:t>Leading with Generative AI</a:t>
            </a:r>
          </a:p>
        </p:txBody>
      </p:sp>
      <p:cxnSp>
        <p:nvCxnSpPr>
          <p:cNvPr id="6" name="Straight Connector 5">
            <a:extLst>
              <a:ext uri="{FF2B5EF4-FFF2-40B4-BE49-F238E27FC236}">
                <a16:creationId xmlns:a16="http://schemas.microsoft.com/office/drawing/2014/main" id="{71D6CBE8-E93A-CECE-6ECC-308765E862D9}"/>
              </a:ext>
              <a:ext uri="{C183D7F6-B498-43B3-948B-1728B52AA6E4}">
                <adec:decorative xmlns:adec="http://schemas.microsoft.com/office/drawing/2017/decorative" val="1"/>
              </a:ext>
            </a:extLst>
          </p:cNvPr>
          <p:cNvCxnSpPr>
            <a:cxnSpLocks/>
          </p:cNvCxnSpPr>
          <p:nvPr userDrawn="1"/>
        </p:nvCxnSpPr>
        <p:spPr>
          <a:xfrm>
            <a:off x="533400" y="638175"/>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 name="Slide Number Placeholder 1">
            <a:extLst>
              <a:ext uri="{FF2B5EF4-FFF2-40B4-BE49-F238E27FC236}">
                <a16:creationId xmlns:a16="http://schemas.microsoft.com/office/drawing/2014/main" id="{2C04FC82-5716-2333-90C7-91982B05AE4E}"/>
              </a:ext>
            </a:extLst>
          </p:cNvPr>
          <p:cNvSpPr txBox="1">
            <a:spLocks/>
          </p:cNvSpPr>
          <p:nvPr/>
        </p:nvSpPr>
        <p:spPr>
          <a:xfrm>
            <a:off x="11739563" y="6384925"/>
            <a:ext cx="508000" cy="173038"/>
          </a:xfrm>
          <a:prstGeom prst="rect">
            <a:avLst/>
          </a:prstGeom>
        </p:spPr>
        <p:txBody>
          <a:bodyPr lIns="0" tIns="0" rIns="0" bIns="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auto">
              <a:spcBef>
                <a:spcPts val="0"/>
              </a:spcBef>
              <a:spcAft>
                <a:spcPts val="0"/>
              </a:spcAft>
              <a:defRPr/>
            </a:pPr>
            <a:fld id="{F52694A8-BE65-0044-A0F7-58258388E3AD}" type="slidenum">
              <a:rPr lang="en-US" sz="900" smtClean="0">
                <a:solidFill>
                  <a:schemeClr val="tx1"/>
                </a:solidFill>
              </a:rPr>
              <a:pPr fontAlgn="auto">
                <a:spcBef>
                  <a:spcPts val="0"/>
                </a:spcBef>
                <a:spcAft>
                  <a:spcPts val="0"/>
                </a:spcAft>
                <a:defRPr/>
              </a:pPr>
              <a:t>‹#›</a:t>
            </a:fld>
            <a:endParaRPr lang="en-US" sz="900">
              <a:solidFill>
                <a:schemeClr val="tx1"/>
              </a:solidFill>
            </a:endParaRPr>
          </a:p>
        </p:txBody>
      </p:sp>
      <p:sp>
        <p:nvSpPr>
          <p:cNvPr id="10" name="Rectangle 9">
            <a:extLst>
              <a:ext uri="{FF2B5EF4-FFF2-40B4-BE49-F238E27FC236}">
                <a16:creationId xmlns:a16="http://schemas.microsoft.com/office/drawing/2014/main" id="{2A4860D3-1692-6CFC-08C2-3AA8E4D6A846}"/>
              </a:ext>
              <a:ext uri="{C183D7F6-B498-43B3-948B-1728B52AA6E4}">
                <adec:decorative xmlns:adec="http://schemas.microsoft.com/office/drawing/2017/decorative" val="1"/>
              </a:ext>
            </a:extLst>
          </p:cNvPr>
          <p:cNvSpPr/>
          <p:nvPr/>
        </p:nvSpPr>
        <p:spPr>
          <a:xfrm>
            <a:off x="7299044" y="6414736"/>
            <a:ext cx="4209678" cy="179536"/>
          </a:xfrm>
          <a:prstGeom prst="rect">
            <a:avLst/>
          </a:prstGeom>
        </p:spPr>
        <p:txBody>
          <a:bodyPr lIns="0" tIns="0" rIns="0" bIns="0">
            <a:spAutoFit/>
          </a:bodyPr>
          <a:lstStyle/>
          <a:p>
            <a:pPr algn="r" defTabSz="914363" eaLnBrk="1" fontAlgn="auto" hangingPunct="1">
              <a:lnSpc>
                <a:spcPts val="725"/>
              </a:lnSpc>
              <a:spcBef>
                <a:spcPts val="0"/>
              </a:spcBef>
              <a:spcAft>
                <a:spcPts val="0"/>
              </a:spcAft>
              <a:defRPr/>
            </a:pPr>
            <a:r>
              <a:rPr lang="en-US" sz="600">
                <a:solidFill>
                  <a:schemeClr val="tx2"/>
                </a:solidFill>
                <a:cs typeface="Arial" panose="020B0604020202020204" pitchFamily="34" charset="0"/>
              </a:rPr>
              <a:t>© </a:t>
            </a:r>
            <a:fld id="{0050A832-B8B1-EC47-A12A-95EBB8F28320}" type="datetimeyyyy">
              <a:rPr lang="en-US" sz="600">
                <a:solidFill>
                  <a:schemeClr val="tx2"/>
                </a:solidFill>
                <a:cs typeface="Arial" panose="020B0604020202020204" pitchFamily="34" charset="0"/>
              </a:rPr>
              <a:pPr algn="r" defTabSz="914363" eaLnBrk="1" fontAlgn="auto" hangingPunct="1">
                <a:lnSpc>
                  <a:spcPts val="725"/>
                </a:lnSpc>
                <a:spcBef>
                  <a:spcPts val="0"/>
                </a:spcBef>
                <a:spcAft>
                  <a:spcPts val="0"/>
                </a:spcAft>
                <a:defRPr/>
              </a:pPr>
              <a:t>2025</a:t>
            </a:fld>
            <a:r>
              <a:rPr lang="en-US" sz="600">
                <a:solidFill>
                  <a:schemeClr val="tx2"/>
                </a:solidFill>
                <a:cs typeface="Arial" panose="020B0604020202020204" pitchFamily="34" charset="0"/>
              </a:rPr>
              <a:t> Harvard Business School Publishing. All rights reserved. </a:t>
            </a:r>
            <a:br>
              <a:rPr lang="en-US" sz="600">
                <a:solidFill>
                  <a:schemeClr val="tx2"/>
                </a:solidFill>
                <a:cs typeface="Arial" panose="020B0604020202020204" pitchFamily="34" charset="0"/>
              </a:rPr>
            </a:br>
            <a:r>
              <a:rPr lang="en-US" sz="600">
                <a:solidFill>
                  <a:schemeClr val="tx2"/>
                </a:solidFill>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83A3656C-B2C6-B8A6-FAC2-AA509ED440B5}"/>
              </a:ext>
              <a:ext uri="{C183D7F6-B498-43B3-948B-1728B52AA6E4}">
                <adec:decorative xmlns:adec="http://schemas.microsoft.com/office/drawing/2017/decorative" val="1"/>
              </a:ext>
            </a:extLst>
          </p:cNvPr>
          <p:cNvCxnSpPr>
            <a:cxnSpLocks/>
          </p:cNvCxnSpPr>
          <p:nvPr/>
        </p:nvCxnSpPr>
        <p:spPr>
          <a:xfrm>
            <a:off x="11623675" y="6361113"/>
            <a:ext cx="0" cy="2698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059E7724-A919-E451-0174-06E15B4ACD6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3400" y="6429375"/>
            <a:ext cx="2601913" cy="180975"/>
          </a:xfrm>
          <a:prstGeom prst="rect">
            <a:avLst/>
          </a:prstGeom>
        </p:spPr>
      </p:pic>
    </p:spTree>
    <p:extLst>
      <p:ext uri="{BB962C8B-B14F-4D97-AF65-F5344CB8AC3E}">
        <p14:creationId xmlns:p14="http://schemas.microsoft.com/office/powerpoint/2010/main" val="2864465608"/>
      </p:ext>
    </p:extLst>
  </p:cSld>
  <p:clrMap bg1="lt1" tx1="dk1" bg2="lt2" tx2="dk2" accent1="accent1" accent2="accent2" accent3="accent3" accent4="accent4" accent5="accent5" accent6="accent6" hlink="hlink" folHlink="folHlink"/>
  <p:sldLayoutIdLst>
    <p:sldLayoutId id="2147484514" r:id="rId1"/>
  </p:sldLayoutIdLst>
  <p:hf hdr="0" ftr="0" dt="0"/>
  <p:txStyles>
    <p:titleStyle>
      <a:lvl1pPr algn="l" defTabSz="912813" rtl="0" fontAlgn="base">
        <a:lnSpc>
          <a:spcPct val="90000"/>
        </a:lnSpc>
        <a:spcBef>
          <a:spcPct val="0"/>
        </a:spcBef>
        <a:spcAft>
          <a:spcPct val="0"/>
        </a:spcAft>
        <a:defRPr sz="4400" kern="1200">
          <a:solidFill>
            <a:schemeClr val="tx1"/>
          </a:solidFill>
          <a:latin typeface="+mj-lt"/>
          <a:ea typeface="+mj-ea"/>
          <a:cs typeface="+mj-cs"/>
        </a:defRPr>
      </a:lvl1pPr>
      <a:lvl2pPr algn="l" defTabSz="912813" rtl="0" fontAlgn="base">
        <a:lnSpc>
          <a:spcPct val="90000"/>
        </a:lnSpc>
        <a:spcBef>
          <a:spcPct val="0"/>
        </a:spcBef>
        <a:spcAft>
          <a:spcPct val="0"/>
        </a:spcAft>
        <a:defRPr sz="4400">
          <a:solidFill>
            <a:schemeClr val="tx1"/>
          </a:solidFill>
          <a:latin typeface="Arial" panose="020B0604020202020204" pitchFamily="34" charset="0"/>
        </a:defRPr>
      </a:lvl2pPr>
      <a:lvl3pPr algn="l" defTabSz="912813" rtl="0" fontAlgn="base">
        <a:lnSpc>
          <a:spcPct val="90000"/>
        </a:lnSpc>
        <a:spcBef>
          <a:spcPct val="0"/>
        </a:spcBef>
        <a:spcAft>
          <a:spcPct val="0"/>
        </a:spcAft>
        <a:defRPr sz="4400">
          <a:solidFill>
            <a:schemeClr val="tx1"/>
          </a:solidFill>
          <a:latin typeface="Arial" panose="020B0604020202020204" pitchFamily="34" charset="0"/>
        </a:defRPr>
      </a:lvl3pPr>
      <a:lvl4pPr algn="l" defTabSz="912813" rtl="0" fontAlgn="base">
        <a:lnSpc>
          <a:spcPct val="90000"/>
        </a:lnSpc>
        <a:spcBef>
          <a:spcPct val="0"/>
        </a:spcBef>
        <a:spcAft>
          <a:spcPct val="0"/>
        </a:spcAft>
        <a:defRPr sz="4400">
          <a:solidFill>
            <a:schemeClr val="tx1"/>
          </a:solidFill>
          <a:latin typeface="Arial" panose="020B0604020202020204" pitchFamily="34" charset="0"/>
        </a:defRPr>
      </a:lvl4pPr>
      <a:lvl5pPr algn="l" defTabSz="912813" rtl="0" fontAlgn="base">
        <a:lnSpc>
          <a:spcPct val="90000"/>
        </a:lnSpc>
        <a:spcBef>
          <a:spcPct val="0"/>
        </a:spcBef>
        <a:spcAft>
          <a:spcPct val="0"/>
        </a:spcAft>
        <a:defRPr sz="4400">
          <a:solidFill>
            <a:schemeClr val="tx1"/>
          </a:solidFill>
          <a:latin typeface="Arial" panose="020B0604020202020204" pitchFamily="34" charset="0"/>
        </a:defRPr>
      </a:lvl5pPr>
      <a:lvl6pPr marL="457200" algn="l" defTabSz="912813" rtl="0" fontAlgn="base">
        <a:lnSpc>
          <a:spcPct val="90000"/>
        </a:lnSpc>
        <a:spcBef>
          <a:spcPct val="0"/>
        </a:spcBef>
        <a:spcAft>
          <a:spcPct val="0"/>
        </a:spcAft>
        <a:defRPr sz="4400">
          <a:solidFill>
            <a:schemeClr val="tx1"/>
          </a:solidFill>
          <a:latin typeface="Arial" panose="020B0604020202020204" pitchFamily="34" charset="0"/>
        </a:defRPr>
      </a:lvl6pPr>
      <a:lvl7pPr marL="914400" algn="l" defTabSz="912813" rtl="0" fontAlgn="base">
        <a:lnSpc>
          <a:spcPct val="90000"/>
        </a:lnSpc>
        <a:spcBef>
          <a:spcPct val="0"/>
        </a:spcBef>
        <a:spcAft>
          <a:spcPct val="0"/>
        </a:spcAft>
        <a:defRPr sz="4400">
          <a:solidFill>
            <a:schemeClr val="tx1"/>
          </a:solidFill>
          <a:latin typeface="Arial" panose="020B0604020202020204" pitchFamily="34" charset="0"/>
        </a:defRPr>
      </a:lvl7pPr>
      <a:lvl8pPr marL="1371600" algn="l" defTabSz="912813" rtl="0" fontAlgn="base">
        <a:lnSpc>
          <a:spcPct val="90000"/>
        </a:lnSpc>
        <a:spcBef>
          <a:spcPct val="0"/>
        </a:spcBef>
        <a:spcAft>
          <a:spcPct val="0"/>
        </a:spcAft>
        <a:defRPr sz="4400">
          <a:solidFill>
            <a:schemeClr val="tx1"/>
          </a:solidFill>
          <a:latin typeface="Arial" panose="020B0604020202020204" pitchFamily="34" charset="0"/>
        </a:defRPr>
      </a:lvl8pPr>
      <a:lvl9pPr marL="1828800" algn="l" defTabSz="912813"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7013" indent="-227013" algn="l" defTabSz="912813"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213" indent="-227013" algn="l" defTabSz="912813"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413" indent="-227013" algn="l" defTabSz="912813"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6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58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968">
          <p15:clr>
            <a:srgbClr val="F26B43"/>
          </p15:clr>
        </p15:guide>
        <p15:guide id="4" orient="horz" pos="1416">
          <p15:clr>
            <a:srgbClr val="F26B43"/>
          </p15:clr>
        </p15:guide>
        <p15:guide id="5" orient="horz" pos="1032">
          <p15:clr>
            <a:srgbClr val="F26B43"/>
          </p15:clr>
        </p15:guide>
        <p15:guide id="6" orient="horz" pos="744">
          <p15:clr>
            <a:srgbClr val="F26B43"/>
          </p15:clr>
        </p15:guide>
        <p15:guide id="7" orient="horz" pos="408">
          <p15:clr>
            <a:srgbClr val="F26B43"/>
          </p15:clr>
        </p15:guide>
        <p15:guide id="8" orient="horz" pos="336">
          <p15:clr>
            <a:srgbClr val="F26B43"/>
          </p15:clr>
        </p15:guide>
        <p15:guide id="9" orient="horz" pos="2520">
          <p15:clr>
            <a:srgbClr val="F26B43"/>
          </p15:clr>
        </p15:guide>
        <p15:guide id="10" orient="horz" pos="3096">
          <p15:clr>
            <a:srgbClr val="F26B43"/>
          </p15:clr>
        </p15:guide>
        <p15:guide id="11" orient="horz" pos="3648">
          <p15:clr>
            <a:srgbClr val="F26B43"/>
          </p15:clr>
        </p15:guide>
        <p15:guide id="12" orient="horz" pos="3840">
          <p15:clr>
            <a:srgbClr val="F26B43"/>
          </p15:clr>
        </p15:guide>
        <p15:guide id="13" pos="480">
          <p15:clr>
            <a:srgbClr val="F26B43"/>
          </p15:clr>
        </p15:guide>
        <p15:guide id="14" pos="2568">
          <p15:clr>
            <a:srgbClr val="F26B43"/>
          </p15:clr>
        </p15:guide>
        <p15:guide id="15" pos="1368">
          <p15:clr>
            <a:srgbClr val="F26B43"/>
          </p15:clr>
        </p15:guide>
        <p15:guide id="16" pos="1512">
          <p15:clr>
            <a:srgbClr val="F26B43"/>
          </p15:clr>
        </p15:guide>
        <p15:guide id="17" pos="2712">
          <p15:clr>
            <a:srgbClr val="F26B43"/>
          </p15:clr>
        </p15:guide>
        <p15:guide id="18" pos="3768">
          <p15:clr>
            <a:srgbClr val="F26B43"/>
          </p15:clr>
        </p15:guide>
        <p15:guide id="19" pos="3912">
          <p15:clr>
            <a:srgbClr val="F26B43"/>
          </p15:clr>
        </p15:guide>
        <p15:guide id="20" pos="4968">
          <p15:clr>
            <a:srgbClr val="F26B43"/>
          </p15:clr>
        </p15:guide>
        <p15:guide id="21" pos="5112">
          <p15:clr>
            <a:srgbClr val="F26B43"/>
          </p15:clr>
        </p15:guide>
        <p15:guide id="22" pos="6168">
          <p15:clr>
            <a:srgbClr val="F26B43"/>
          </p15:clr>
        </p15:guide>
        <p15:guide id="23" pos="6288">
          <p15:clr>
            <a:srgbClr val="F26B43"/>
          </p15:clr>
        </p15:guide>
        <p15:guide id="24" pos="7344">
          <p15:clr>
            <a:srgbClr val="F26B43"/>
          </p15:clr>
        </p15:guide>
        <p15:guide id="25" pos="3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6.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8.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6.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15.xml"/><Relationship Id="rId7" Type="http://schemas.openxmlformats.org/officeDocument/2006/relationships/image" Target="../media/image23.svg"/><Relationship Id="rId2" Type="http://schemas.openxmlformats.org/officeDocument/2006/relationships/slideLayout" Target="../slideLayouts/slideLayout41.xml"/><Relationship Id="rId1" Type="http://schemas.openxmlformats.org/officeDocument/2006/relationships/tags" Target="../tags/tag9.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21.sv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6.xml"/><Relationship Id="rId1" Type="http://schemas.openxmlformats.org/officeDocument/2006/relationships/tags" Target="../tags/tag10.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6.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8.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7.xml"/><Relationship Id="rId4" Type="http://schemas.openxmlformats.org/officeDocument/2006/relationships/image" Target="../media/image30.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6.xml"/><Relationship Id="rId1" Type="http://schemas.openxmlformats.org/officeDocument/2006/relationships/tags" Target="../tags/tag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7.xml"/><Relationship Id="rId1" Type="http://schemas.openxmlformats.org/officeDocument/2006/relationships/tags" Target="../tags/tag14.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5.xml"/><Relationship Id="rId4" Type="http://schemas.openxmlformats.org/officeDocument/2006/relationships/image" Target="../media/image32.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1.xml"/><Relationship Id="rId1" Type="http://schemas.openxmlformats.org/officeDocument/2006/relationships/tags" Target="../tags/tag15.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4.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5.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4.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4.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7.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MM logo">
            <a:extLst>
              <a:ext uri="{FF2B5EF4-FFF2-40B4-BE49-F238E27FC236}">
                <a16:creationId xmlns:a16="http://schemas.microsoft.com/office/drawing/2014/main" id="{DEA03647-CB57-343A-ACDE-8562F111A041}"/>
              </a:ext>
            </a:extLst>
          </p:cNvPr>
          <p:cNvSpPr txBox="1"/>
          <p:nvPr/>
        </p:nvSpPr>
        <p:spPr>
          <a:xfrm>
            <a:off x="0" y="-330884"/>
            <a:ext cx="2467261" cy="249100"/>
          </a:xfrm>
          <a:prstGeom prst="rect">
            <a:avLst/>
          </a:prstGeom>
          <a:noFill/>
          <a:ln cap="flat">
            <a:noFill/>
          </a:ln>
        </p:spPr>
        <p:txBody>
          <a:bodyPr vert="horz" wrap="square" lIns="0" tIns="0" rIns="0" bIns="0" anchor="ctr" anchorCtr="0" compatLnSpc="1">
            <a:noAutofit/>
          </a:bodyPr>
          <a:lstStyle/>
          <a:p>
            <a:pPr marL="0" marR="0" lvl="0" indent="0" algn="l" defTabSz="760415"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1600" b="0" i="0" u="none" strike="noStrike" kern="1200" cap="none" spc="0" baseline="0">
                <a:solidFill>
                  <a:srgbClr val="000000"/>
                </a:solidFill>
                <a:uFillTx/>
                <a:latin typeface="Arial" pitchFamily="34"/>
                <a:cs typeface="Arial" pitchFamily="34"/>
              </a:rPr>
              <a:t>Harvard </a:t>
            </a:r>
            <a:r>
              <a:rPr lang="en-US" sz="1600" b="0" i="0" u="none" strike="noStrike" kern="1200" cap="none" spc="0" baseline="0" err="1">
                <a:solidFill>
                  <a:srgbClr val="000000"/>
                </a:solidFill>
                <a:uFillTx/>
                <a:latin typeface="Arial" pitchFamily="34"/>
                <a:cs typeface="Arial" pitchFamily="34"/>
              </a:rPr>
              <a:t>ManageMentor</a:t>
            </a:r>
            <a:r>
              <a:rPr lang="en-US" sz="1600" b="0" i="0" u="none" strike="noStrike" kern="1200" cap="none" spc="0" baseline="0">
                <a:solidFill>
                  <a:srgbClr val="000000"/>
                </a:solidFill>
                <a:uFillTx/>
                <a:latin typeface="Arial" pitchFamily="34"/>
                <a:cs typeface="Arial" pitchFamily="34"/>
              </a:rPr>
              <a:t>.</a:t>
            </a:r>
          </a:p>
        </p:txBody>
      </p:sp>
      <p:sp>
        <p:nvSpPr>
          <p:cNvPr id="16" name="Rectangle 15">
            <a:extLst>
              <a:ext uri="{FF2B5EF4-FFF2-40B4-BE49-F238E27FC236}">
                <a16:creationId xmlns:a16="http://schemas.microsoft.com/office/drawing/2014/main" id="{8585B975-D6BB-8DE3-68F0-8F42302C95A4}"/>
              </a:ext>
              <a:ext uri="{C183D7F6-B498-43B3-948B-1728B52AA6E4}">
                <adec:decorative xmlns:adec="http://schemas.microsoft.com/office/drawing/2017/decorative" val="1"/>
              </a:ext>
            </a:extLst>
          </p:cNvPr>
          <p:cNvSpPr/>
          <p:nvPr/>
        </p:nvSpPr>
        <p:spPr>
          <a:xfrm>
            <a:off x="533400" y="5000718"/>
            <a:ext cx="1686780" cy="86285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a:solidFill>
                  <a:schemeClr val="tx1"/>
                </a:solidFill>
              </a:rPr>
              <a:t>Place client logo here</a:t>
            </a:r>
          </a:p>
        </p:txBody>
      </p:sp>
      <p:sp>
        <p:nvSpPr>
          <p:cNvPr id="13" name="Title 12">
            <a:extLst>
              <a:ext uri="{FF2B5EF4-FFF2-40B4-BE49-F238E27FC236}">
                <a16:creationId xmlns:a16="http://schemas.microsoft.com/office/drawing/2014/main" id="{4C98C2A3-5B1A-1D91-66AC-B2C762515AE6}"/>
              </a:ext>
            </a:extLst>
          </p:cNvPr>
          <p:cNvSpPr>
            <a:spLocks noGrp="1"/>
          </p:cNvSpPr>
          <p:nvPr>
            <p:ph type="title"/>
          </p:nvPr>
        </p:nvSpPr>
        <p:spPr>
          <a:xfrm>
            <a:off x="548898" y="2695373"/>
            <a:ext cx="4999495" cy="2009361"/>
          </a:xfrm>
          <a:prstGeom prst="rect">
            <a:avLst/>
          </a:prstGeom>
        </p:spPr>
        <p:txBody>
          <a:bodyPr/>
          <a:lstStyle/>
          <a:p>
            <a:r>
              <a:rPr lang="en-US" dirty="0">
                <a:solidFill>
                  <a:schemeClr val="tx1"/>
                </a:solidFill>
              </a:rPr>
              <a:t>Leading with Generative AI </a:t>
            </a:r>
            <a:br>
              <a:rPr lang="en-US" dirty="0">
                <a:solidFill>
                  <a:schemeClr val="tx1"/>
                </a:solidFill>
              </a:rPr>
            </a:br>
            <a:r>
              <a:rPr lang="en-US" dirty="0">
                <a:solidFill>
                  <a:schemeClr val="tx1"/>
                </a:solidFill>
              </a:rPr>
              <a:t>Café </a:t>
            </a:r>
          </a:p>
        </p:txBody>
      </p:sp>
      <p:pic>
        <p:nvPicPr>
          <p:cNvPr id="12" name="Picture Placeholder 11">
            <a:extLst>
              <a:ext uri="{FF2B5EF4-FFF2-40B4-BE49-F238E27FC236}">
                <a16:creationId xmlns:a16="http://schemas.microsoft.com/office/drawing/2014/main" id="{ACDAD3D4-2B5F-899A-E83E-E4FEC849618C}"/>
              </a:ext>
              <a:ext uri="{C183D7F6-B498-43B3-948B-1728B52AA6E4}">
                <adec:decorative xmlns:adec="http://schemas.microsoft.com/office/drawing/2017/decorative" val="1"/>
              </a:ext>
            </a:extLst>
          </p:cNvPr>
          <p:cNvPicPr>
            <a:picLocks noGrp="1" noChangeAspect="1"/>
          </p:cNvPicPr>
          <p:nvPr>
            <p:ph type="pic" sz="quarter" idx="28"/>
          </p:nvPr>
        </p:nvPicPr>
        <p:blipFill>
          <a:blip r:embed="rId4"/>
          <a:srcRect t="2048" b="2048"/>
          <a:stretch/>
        </p:blipFill>
        <p:spPr/>
      </p:pic>
    </p:spTree>
    <p:custDataLst>
      <p:tags r:id="rId1"/>
    </p:custDataLst>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8C05D-99E7-1EF5-0F4B-0B7E8D33261F}"/>
              </a:ext>
            </a:extLst>
          </p:cNvPr>
          <p:cNvSpPr>
            <a:spLocks noGrp="1"/>
          </p:cNvSpPr>
          <p:nvPr>
            <p:ph type="title"/>
          </p:nvPr>
        </p:nvSpPr>
        <p:spPr/>
        <p:txBody>
          <a:bodyPr lIns="0" tIns="0" rIns="0" bIns="0" anchor="t"/>
          <a:lstStyle/>
          <a:p>
            <a:r>
              <a:rPr lang="en-US">
                <a:latin typeface="Arial"/>
                <a:cs typeface="Arial"/>
              </a:rPr>
              <a:t>Transform your team's work</a:t>
            </a:r>
            <a:endParaRPr lang="en-US"/>
          </a:p>
        </p:txBody>
      </p:sp>
    </p:spTree>
    <p:custDataLst>
      <p:tags r:id="rId1"/>
    </p:custDataLst>
    <p:extLst>
      <p:ext uri="{BB962C8B-B14F-4D97-AF65-F5344CB8AC3E}">
        <p14:creationId xmlns:p14="http://schemas.microsoft.com/office/powerpoint/2010/main" val="634971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5714A-406E-4A56-FA40-6858D95A0AB3}"/>
              </a:ext>
            </a:extLst>
          </p:cNvPr>
          <p:cNvSpPr>
            <a:spLocks noGrp="1"/>
          </p:cNvSpPr>
          <p:nvPr>
            <p:ph type="title"/>
          </p:nvPr>
        </p:nvSpPr>
        <p:spPr/>
        <p:txBody>
          <a:bodyPr lIns="0" tIns="0" rIns="0" bIns="0" anchor="t"/>
          <a:lstStyle/>
          <a:p>
            <a:r>
              <a:rPr lang="en-US"/>
              <a:t>How will you reimagine your team's work with gen AI?</a:t>
            </a:r>
          </a:p>
        </p:txBody>
      </p:sp>
      <p:sp>
        <p:nvSpPr>
          <p:cNvPr id="4" name="Text Placeholder 3">
            <a:extLst>
              <a:ext uri="{FF2B5EF4-FFF2-40B4-BE49-F238E27FC236}">
                <a16:creationId xmlns:a16="http://schemas.microsoft.com/office/drawing/2014/main" id="{C585D704-F1B4-5A8D-B2DD-5D69172A03E9}"/>
              </a:ext>
            </a:extLst>
          </p:cNvPr>
          <p:cNvSpPr>
            <a:spLocks noGrp="1"/>
          </p:cNvSpPr>
          <p:nvPr>
            <p:ph type="body" sz="quarter" idx="31"/>
          </p:nvPr>
        </p:nvSpPr>
        <p:spPr/>
        <p:txBody>
          <a:bodyPr lIns="0" tIns="0" rIns="0" bIns="0" anchor="t"/>
          <a:lstStyle/>
          <a:p>
            <a:r>
              <a:rPr lang="en-US" b="1" dirty="0">
                <a:solidFill>
                  <a:srgbClr val="0070C0"/>
                </a:solidFill>
                <a:cs typeface="Arial"/>
              </a:rPr>
              <a:t>Develop a strategy</a:t>
            </a:r>
          </a:p>
          <a:p>
            <a:endParaRPr lang="en-US" sz="2400" b="1" dirty="0">
              <a:cs typeface="Arial"/>
            </a:endParaRPr>
          </a:p>
          <a:p>
            <a:endParaRPr lang="en-US" dirty="0">
              <a:solidFill>
                <a:srgbClr val="0070C0"/>
              </a:solidFill>
            </a:endParaRPr>
          </a:p>
        </p:txBody>
      </p:sp>
      <p:sp>
        <p:nvSpPr>
          <p:cNvPr id="5" name="Text Placeholder 4">
            <a:extLst>
              <a:ext uri="{FF2B5EF4-FFF2-40B4-BE49-F238E27FC236}">
                <a16:creationId xmlns:a16="http://schemas.microsoft.com/office/drawing/2014/main" id="{B8519D57-3CD6-5955-EEB3-71A59B426490}"/>
              </a:ext>
            </a:extLst>
          </p:cNvPr>
          <p:cNvSpPr>
            <a:spLocks noGrp="1"/>
          </p:cNvSpPr>
          <p:nvPr>
            <p:ph type="body" sz="quarter" idx="32"/>
          </p:nvPr>
        </p:nvSpPr>
        <p:spPr/>
        <p:txBody>
          <a:bodyPr lIns="0" tIns="0" rIns="0" bIns="0" anchor="t"/>
          <a:lstStyle/>
          <a:p>
            <a:r>
              <a:rPr lang="en-US" b="1">
                <a:solidFill>
                  <a:srgbClr val="0070C0"/>
                </a:solidFill>
                <a:cs typeface="Arial"/>
              </a:rPr>
              <a:t>Inspire your team</a:t>
            </a:r>
          </a:p>
          <a:p>
            <a:br>
              <a:rPr lang="en-US" b="1">
                <a:cs typeface="Arial"/>
              </a:rPr>
            </a:br>
            <a:endParaRPr lang="en-US" b="1">
              <a:solidFill>
                <a:schemeClr val="accent2"/>
              </a:solidFill>
              <a:cs typeface="Arial"/>
            </a:endParaRPr>
          </a:p>
          <a:p>
            <a:endParaRPr lang="en-US" b="1">
              <a:solidFill>
                <a:schemeClr val="accent2"/>
              </a:solidFill>
              <a:cs typeface="Arial"/>
            </a:endParaRPr>
          </a:p>
          <a:p>
            <a:endParaRPr lang="en-US" b="1">
              <a:solidFill>
                <a:schemeClr val="accent2"/>
              </a:solidFill>
              <a:cs typeface="Arial"/>
            </a:endParaRPr>
          </a:p>
          <a:p>
            <a:endParaRPr lang="en-US" b="1">
              <a:solidFill>
                <a:schemeClr val="accent2"/>
              </a:solidFill>
              <a:cs typeface="Arial"/>
            </a:endParaRPr>
          </a:p>
        </p:txBody>
      </p:sp>
      <p:sp>
        <p:nvSpPr>
          <p:cNvPr id="6" name="Text Placeholder 5">
            <a:extLst>
              <a:ext uri="{FF2B5EF4-FFF2-40B4-BE49-F238E27FC236}">
                <a16:creationId xmlns:a16="http://schemas.microsoft.com/office/drawing/2014/main" id="{6F01D9A8-AD42-40B3-7AE3-4E2FDCC26D3A}"/>
              </a:ext>
            </a:extLst>
          </p:cNvPr>
          <p:cNvSpPr>
            <a:spLocks noGrp="1"/>
          </p:cNvSpPr>
          <p:nvPr>
            <p:ph type="body" sz="quarter" idx="33"/>
          </p:nvPr>
        </p:nvSpPr>
        <p:spPr/>
        <p:txBody>
          <a:bodyPr lIns="0" tIns="0" rIns="0" bIns="0" anchor="t"/>
          <a:lstStyle/>
          <a:p>
            <a:r>
              <a:rPr lang="en-US" b="1">
                <a:solidFill>
                  <a:srgbClr val="0070C0"/>
                </a:solidFill>
                <a:cs typeface="Arial"/>
              </a:rPr>
              <a:t>Look to the future</a:t>
            </a:r>
            <a:endParaRPr lang="en-US">
              <a:solidFill>
                <a:srgbClr val="0070C0"/>
              </a:solidFill>
              <a:cs typeface="Arial"/>
            </a:endParaRPr>
          </a:p>
        </p:txBody>
      </p:sp>
      <p:pic>
        <p:nvPicPr>
          <p:cNvPr id="7" name="Graphic 6">
            <a:extLst>
              <a:ext uri="{FF2B5EF4-FFF2-40B4-BE49-F238E27FC236}">
                <a16:creationId xmlns:a16="http://schemas.microsoft.com/office/drawing/2014/main" id="{D0D8BDD0-0F0B-0000-AA6D-EFF4A200E7A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9153" y="3092180"/>
            <a:ext cx="3931699" cy="2209240"/>
          </a:xfrm>
          <a:prstGeom prst="rect">
            <a:avLst/>
          </a:prstGeom>
        </p:spPr>
      </p:pic>
      <p:pic>
        <p:nvPicPr>
          <p:cNvPr id="10" name="Graphic 9">
            <a:extLst>
              <a:ext uri="{FF2B5EF4-FFF2-40B4-BE49-F238E27FC236}">
                <a16:creationId xmlns:a16="http://schemas.microsoft.com/office/drawing/2014/main" id="{62AB0799-EFB5-39F6-E0AC-D0D591970857}"/>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48892" y="3092180"/>
            <a:ext cx="3898792" cy="2190750"/>
          </a:xfrm>
          <a:prstGeom prst="rect">
            <a:avLst/>
          </a:prstGeom>
        </p:spPr>
      </p:pic>
      <p:pic>
        <p:nvPicPr>
          <p:cNvPr id="14" name="Graphic 13">
            <a:extLst>
              <a:ext uri="{FF2B5EF4-FFF2-40B4-BE49-F238E27FC236}">
                <a16:creationId xmlns:a16="http://schemas.microsoft.com/office/drawing/2014/main" id="{E10D40A5-DC31-F532-02C9-7CFA1A695F4C}"/>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202160" y="3183031"/>
            <a:ext cx="1829796" cy="1684244"/>
          </a:xfrm>
          <a:prstGeom prst="rect">
            <a:avLst/>
          </a:prstGeom>
        </p:spPr>
      </p:pic>
    </p:spTree>
    <p:extLst>
      <p:ext uri="{BB962C8B-B14F-4D97-AF65-F5344CB8AC3E}">
        <p14:creationId xmlns:p14="http://schemas.microsoft.com/office/powerpoint/2010/main" val="2271096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172F-78B7-FBD7-3BAB-BF8852B2CAE7}"/>
              </a:ext>
            </a:extLst>
          </p:cNvPr>
          <p:cNvSpPr>
            <a:spLocks noGrp="1"/>
          </p:cNvSpPr>
          <p:nvPr>
            <p:ph type="title"/>
          </p:nvPr>
        </p:nvSpPr>
        <p:spPr/>
        <p:txBody>
          <a:bodyPr lIns="0" tIns="0" rIns="0" bIns="0" anchor="t"/>
          <a:lstStyle/>
          <a:p>
            <a:r>
              <a:rPr lang="en-US">
                <a:cs typeface="Arial"/>
              </a:rPr>
              <a:t>How are different industries leveraging gen AI to create value?</a:t>
            </a:r>
            <a:endParaRPr lang="en-US"/>
          </a:p>
        </p:txBody>
      </p:sp>
      <p:sp>
        <p:nvSpPr>
          <p:cNvPr id="4" name="Text Placeholder 3">
            <a:extLst>
              <a:ext uri="{FF2B5EF4-FFF2-40B4-BE49-F238E27FC236}">
                <a16:creationId xmlns:a16="http://schemas.microsoft.com/office/drawing/2014/main" id="{20F8E0C3-B990-1C64-56F6-15FFF96E8C7E}"/>
              </a:ext>
            </a:extLst>
          </p:cNvPr>
          <p:cNvSpPr>
            <a:spLocks noGrp="1"/>
          </p:cNvSpPr>
          <p:nvPr>
            <p:ph type="body" sz="quarter" idx="29"/>
          </p:nvPr>
        </p:nvSpPr>
        <p:spPr>
          <a:xfrm>
            <a:off x="523875" y="1714859"/>
            <a:ext cx="3543300" cy="4032130"/>
          </a:xfrm>
        </p:spPr>
        <p:txBody>
          <a:bodyPr lIns="0" tIns="0" rIns="0" bIns="0" anchor="t"/>
          <a:lstStyle/>
          <a:p>
            <a:pPr marL="457200" indent="-457200">
              <a:buFont typeface="Arial,Sans-Serif"/>
              <a:buChar char="•"/>
            </a:pPr>
            <a:r>
              <a:rPr lang="en-US" dirty="0">
                <a:solidFill>
                  <a:srgbClr val="0070C0"/>
                </a:solidFill>
                <a:cs typeface="Arial"/>
              </a:rPr>
              <a:t>Healthcare: </a:t>
            </a:r>
            <a:r>
              <a:rPr lang="en-US" b="0" dirty="0">
                <a:cs typeface="Arial"/>
              </a:rPr>
              <a:t>Analyze medical images and patient records to identify early disease stages—enhancing diagnostic accuracy and enabling timely interventions.</a:t>
            </a:r>
          </a:p>
          <a:p>
            <a:pPr marL="457200" indent="-457200">
              <a:buFont typeface="Arial,Sans-Serif"/>
              <a:buChar char="•"/>
            </a:pPr>
            <a:r>
              <a:rPr lang="en-US" dirty="0">
                <a:solidFill>
                  <a:srgbClr val="0070C0"/>
                </a:solidFill>
                <a:cs typeface="Arial"/>
              </a:rPr>
              <a:t>Finance: </a:t>
            </a:r>
            <a:r>
              <a:rPr lang="en-US" b="0" dirty="0">
                <a:cs typeface="Arial"/>
              </a:rPr>
              <a:t>Provide targeted financial advice and portfolio recommendations based on an individual's goals and risk tolerance—allowing for more informed decision making.</a:t>
            </a:r>
          </a:p>
          <a:p>
            <a:pPr marL="457200" indent="-457200">
              <a:buFont typeface="Arial,Sans-Serif"/>
              <a:buChar char="•"/>
            </a:pPr>
            <a:endParaRPr lang="en-US" sz="1800" b="0" dirty="0">
              <a:cs typeface="Arial"/>
            </a:endParaRPr>
          </a:p>
        </p:txBody>
      </p:sp>
      <p:sp>
        <p:nvSpPr>
          <p:cNvPr id="5" name="Text Placeholder 4">
            <a:extLst>
              <a:ext uri="{FF2B5EF4-FFF2-40B4-BE49-F238E27FC236}">
                <a16:creationId xmlns:a16="http://schemas.microsoft.com/office/drawing/2014/main" id="{1FAEE1AA-905A-967C-6FE6-C09CACA01577}"/>
              </a:ext>
            </a:extLst>
          </p:cNvPr>
          <p:cNvSpPr>
            <a:spLocks noGrp="1"/>
          </p:cNvSpPr>
          <p:nvPr>
            <p:ph type="body" sz="quarter" idx="30"/>
          </p:nvPr>
        </p:nvSpPr>
        <p:spPr>
          <a:xfrm>
            <a:off x="4313175" y="1657350"/>
            <a:ext cx="3544950" cy="3543300"/>
          </a:xfrm>
          <a:prstGeom prst="rect">
            <a:avLst/>
          </a:prstGeom>
        </p:spPr>
        <p:txBody>
          <a:bodyPr lIns="0" tIns="0" rIns="0" bIns="0" anchor="t"/>
          <a:lstStyle/>
          <a:p>
            <a:pPr marL="457200" indent="-457200">
              <a:buFont typeface="Arial,Sans-Serif" panose="020B0604020202020204" pitchFamily="34" charset="0"/>
              <a:buChar char="•"/>
            </a:pPr>
            <a:r>
              <a:rPr lang="en-US" dirty="0">
                <a:solidFill>
                  <a:srgbClr val="0070C0"/>
                </a:solidFill>
                <a:cs typeface="Arial" panose="020B0604020202020204"/>
              </a:rPr>
              <a:t>Retail:</a:t>
            </a:r>
            <a:r>
              <a:rPr lang="en-US" dirty="0">
                <a:cs typeface="Arial" panose="020B0604020202020204"/>
              </a:rPr>
              <a:t> </a:t>
            </a:r>
            <a:r>
              <a:rPr lang="en-US" b="0" dirty="0">
                <a:cs typeface="Arial" panose="020B0604020202020204"/>
              </a:rPr>
              <a:t>Analyze consumer behavior and preferences, generate personas, and personalize product recommendations and marketing strategies.</a:t>
            </a:r>
          </a:p>
          <a:p>
            <a:pPr marL="457200" indent="-457200">
              <a:buFont typeface="Arial,Sans-Serif" panose="020B0604020202020204" pitchFamily="34" charset="0"/>
              <a:buChar char="•"/>
            </a:pPr>
            <a:r>
              <a:rPr lang="en-US" dirty="0">
                <a:solidFill>
                  <a:srgbClr val="0070C0"/>
                </a:solidFill>
                <a:cs typeface="Arial" panose="020B0604020202020204"/>
              </a:rPr>
              <a:t>Manufacturing: </a:t>
            </a:r>
            <a:r>
              <a:rPr lang="en-US" b="0" dirty="0">
                <a:ea typeface="+mn-lt"/>
                <a:cs typeface="+mn-lt"/>
              </a:rPr>
              <a:t>Assist with product design by generating 3D models, prototypes, and simulations. Analyze sensor data to provide predictive maintenance insights and recommendations</a:t>
            </a:r>
            <a:r>
              <a:rPr lang="en-US" b="0" dirty="0">
                <a:cs typeface="Arial" panose="020B0604020202020204"/>
              </a:rPr>
              <a:t>. </a:t>
            </a:r>
          </a:p>
          <a:p>
            <a:pPr marL="285750" indent="-285750">
              <a:buChar char="•"/>
            </a:pPr>
            <a:endParaRPr lang="en-US" sz="2400" b="0" dirty="0">
              <a:cs typeface="Arial" panose="020B0604020202020204"/>
            </a:endParaRPr>
          </a:p>
          <a:p>
            <a:pPr marL="457200" indent="-457200">
              <a:buChar char="•"/>
            </a:pPr>
            <a:endParaRPr lang="en-US" dirty="0">
              <a:cs typeface="Arial" panose="020B0604020202020204"/>
            </a:endParaRPr>
          </a:p>
        </p:txBody>
      </p:sp>
      <p:sp>
        <p:nvSpPr>
          <p:cNvPr id="6" name="Text Placeholder 5">
            <a:extLst>
              <a:ext uri="{FF2B5EF4-FFF2-40B4-BE49-F238E27FC236}">
                <a16:creationId xmlns:a16="http://schemas.microsoft.com/office/drawing/2014/main" id="{89C809BE-3699-58AA-F9C7-DE20EBCE5DAC}"/>
              </a:ext>
            </a:extLst>
          </p:cNvPr>
          <p:cNvSpPr>
            <a:spLocks noGrp="1"/>
          </p:cNvSpPr>
          <p:nvPr>
            <p:ph type="body" sz="quarter" idx="31"/>
          </p:nvPr>
        </p:nvSpPr>
        <p:spPr>
          <a:xfrm>
            <a:off x="8104125" y="1714500"/>
            <a:ext cx="3544950" cy="3543300"/>
          </a:xfrm>
          <a:prstGeom prst="rect">
            <a:avLst/>
          </a:prstGeom>
        </p:spPr>
        <p:txBody>
          <a:bodyPr lIns="0" tIns="0" rIns="0" bIns="0" anchor="t"/>
          <a:lstStyle/>
          <a:p>
            <a:pPr marL="457200" indent="-457200">
              <a:buChar char="•"/>
            </a:pPr>
            <a:r>
              <a:rPr lang="en-US" dirty="0">
                <a:solidFill>
                  <a:srgbClr val="0070C0"/>
                </a:solidFill>
                <a:cs typeface="Arial"/>
              </a:rPr>
              <a:t>Construction</a:t>
            </a:r>
            <a:r>
              <a:rPr lang="en-US" dirty="0">
                <a:cs typeface="Arial"/>
              </a:rPr>
              <a:t>: </a:t>
            </a:r>
            <a:r>
              <a:rPr lang="en-US" b="0" dirty="0">
                <a:ea typeface="+mn-lt"/>
                <a:cs typeface="+mn-lt"/>
              </a:rPr>
              <a:t>Streamline design processes by generating optimized building plans, predicting project costs, and managing resources more efficiently.</a:t>
            </a:r>
            <a:endParaRPr lang="en-US" dirty="0">
              <a:cs typeface="Arial"/>
            </a:endParaRPr>
          </a:p>
          <a:p>
            <a:pPr marL="457200" indent="-457200">
              <a:buChar char="•"/>
            </a:pPr>
            <a:r>
              <a:rPr lang="en-US" dirty="0">
                <a:solidFill>
                  <a:srgbClr val="0070C0"/>
                </a:solidFill>
                <a:cs typeface="Arial"/>
              </a:rPr>
              <a:t>Automotive: </a:t>
            </a:r>
            <a:r>
              <a:rPr lang="en-US" b="0" dirty="0">
                <a:ea typeface="+mn-lt"/>
                <a:cs typeface="+mn-lt"/>
              </a:rPr>
              <a:t>In research and development, simulate various scenarios, leading to safer and more energy-efficient vehicle designs. </a:t>
            </a:r>
          </a:p>
          <a:p>
            <a:pPr marL="457200" indent="-457200">
              <a:buChar char="•"/>
            </a:pPr>
            <a:endParaRPr lang="en-US" dirty="0">
              <a:cs typeface="Arial"/>
            </a:endParaRPr>
          </a:p>
        </p:txBody>
      </p:sp>
      <p:sp>
        <p:nvSpPr>
          <p:cNvPr id="3" name="TextBox 2">
            <a:extLst>
              <a:ext uri="{FF2B5EF4-FFF2-40B4-BE49-F238E27FC236}">
                <a16:creationId xmlns:a16="http://schemas.microsoft.com/office/drawing/2014/main" id="{83B9B685-C8C3-EAA7-FCBA-3645B8D89331}"/>
              </a:ext>
            </a:extLst>
          </p:cNvPr>
          <p:cNvSpPr txBox="1"/>
          <p:nvPr/>
        </p:nvSpPr>
        <p:spPr>
          <a:xfrm>
            <a:off x="956153" y="5757797"/>
            <a:ext cx="1027969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i="1" dirty="0">
                <a:solidFill>
                  <a:srgbClr val="1D1C1D"/>
                </a:solidFill>
                <a:latin typeface="Arial"/>
                <a:cs typeface="Arial"/>
              </a:rPr>
              <a:t>This content was created with generative AI assistance, guided by editorial input and oversight.</a:t>
            </a:r>
            <a:r>
              <a:rPr lang="en-US" sz="1100" dirty="0">
                <a:latin typeface="Arial"/>
                <a:cs typeface="Arial"/>
              </a:rPr>
              <a:t>​</a:t>
            </a:r>
            <a:endParaRPr lang="en-US" dirty="0">
              <a:latin typeface="Arial"/>
            </a:endParaRPr>
          </a:p>
        </p:txBody>
      </p:sp>
    </p:spTree>
    <p:extLst>
      <p:ext uri="{BB962C8B-B14F-4D97-AF65-F5344CB8AC3E}">
        <p14:creationId xmlns:p14="http://schemas.microsoft.com/office/powerpoint/2010/main" val="2535803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AF94E4E-6F53-1354-F09E-0BED66E50494}"/>
              </a:ext>
            </a:extLst>
          </p:cNvPr>
          <p:cNvSpPr>
            <a:spLocks noGrp="1"/>
          </p:cNvSpPr>
          <p:nvPr>
            <p:ph type="title"/>
          </p:nvPr>
        </p:nvSpPr>
        <p:spPr/>
        <p:txBody>
          <a:bodyPr lIns="0" tIns="0" rIns="0" bIns="0" anchor="t"/>
          <a:lstStyle/>
          <a:p>
            <a:r>
              <a:rPr lang="en-US" dirty="0"/>
              <a:t>How are you using gen AI</a:t>
            </a:r>
            <a:r>
              <a:rPr lang="en-US" dirty="0">
                <a:effectLst/>
                <a:ea typeface="Aptos" panose="020F0502020204030204" pitchFamily="34" charset="0"/>
                <a:cs typeface="Times New Roman" panose="02020603050405020304" pitchFamily="18" charset="0"/>
              </a:rPr>
              <a:t>—</a:t>
            </a:r>
            <a:r>
              <a:rPr lang="en-US" dirty="0"/>
              <a:t>now and in the future?</a:t>
            </a:r>
            <a:endParaRPr lang="en-US" dirty="0">
              <a:cs typeface="Arial"/>
            </a:endParaRPr>
          </a:p>
        </p:txBody>
      </p:sp>
      <p:sp>
        <p:nvSpPr>
          <p:cNvPr id="11" name="Text Placeholder 10">
            <a:extLst>
              <a:ext uri="{FF2B5EF4-FFF2-40B4-BE49-F238E27FC236}">
                <a16:creationId xmlns:a16="http://schemas.microsoft.com/office/drawing/2014/main" id="{6ABAE0D4-BD9E-19FF-39EE-D3F483BD3121}"/>
              </a:ext>
            </a:extLst>
          </p:cNvPr>
          <p:cNvSpPr>
            <a:spLocks noGrp="1"/>
          </p:cNvSpPr>
          <p:nvPr>
            <p:ph type="body" sz="quarter" idx="34"/>
          </p:nvPr>
        </p:nvSpPr>
        <p:spPr/>
        <p:txBody>
          <a:bodyPr lIns="91440" tIns="45720" rIns="91440" bIns="45720" anchor="ctr"/>
          <a:lstStyle/>
          <a:p>
            <a:r>
              <a:rPr lang="en-US">
                <a:cs typeface="Arial"/>
              </a:rPr>
              <a:t>Let's brainstorm...</a:t>
            </a:r>
          </a:p>
        </p:txBody>
      </p:sp>
      <p:sp>
        <p:nvSpPr>
          <p:cNvPr id="3" name="Text Placeholder 2">
            <a:extLst>
              <a:ext uri="{FF2B5EF4-FFF2-40B4-BE49-F238E27FC236}">
                <a16:creationId xmlns:a16="http://schemas.microsoft.com/office/drawing/2014/main" id="{C7FD71CB-7446-6EC1-B053-7C3D5FC7C68D}"/>
              </a:ext>
            </a:extLst>
          </p:cNvPr>
          <p:cNvSpPr>
            <a:spLocks noGrp="1"/>
          </p:cNvSpPr>
          <p:nvPr>
            <p:ph type="body" sz="quarter" idx="35"/>
          </p:nvPr>
        </p:nvSpPr>
        <p:spPr/>
        <p:txBody>
          <a:bodyPr lIns="91440" tIns="91440" rIns="91440" bIns="91440" anchor="t"/>
          <a:lstStyle/>
          <a:p>
            <a:r>
              <a:rPr lang="en-US" sz="2000" b="1">
                <a:solidFill>
                  <a:srgbClr val="0070C0"/>
                </a:solidFill>
                <a:cs typeface="Arial"/>
              </a:rPr>
              <a:t>How is your team currently using and experimenting with gen AI?</a:t>
            </a:r>
          </a:p>
          <a:p>
            <a:endParaRPr lang="en-US" b="1">
              <a:cs typeface="Arial"/>
            </a:endParaRPr>
          </a:p>
          <a:p>
            <a:pPr marL="285750" indent="-285750">
              <a:buChar char="•"/>
            </a:pPr>
            <a:r>
              <a:rPr lang="en-US">
                <a:cs typeface="Arial"/>
              </a:rPr>
              <a:t>[insert text]</a:t>
            </a:r>
          </a:p>
          <a:p>
            <a:pPr marL="285750" indent="-285750">
              <a:buChar char="•"/>
            </a:pPr>
            <a:r>
              <a:rPr lang="en-US">
                <a:cs typeface="Arial"/>
              </a:rPr>
              <a:t>[insert text]</a:t>
            </a:r>
          </a:p>
          <a:p>
            <a:pPr marL="285750" indent="-285750">
              <a:buChar char="•"/>
            </a:pPr>
            <a:r>
              <a:rPr lang="en-US">
                <a:cs typeface="Arial"/>
              </a:rPr>
              <a:t>[insert text]</a:t>
            </a:r>
          </a:p>
          <a:p>
            <a:pPr marL="285750" indent="-285750">
              <a:buChar char="•"/>
            </a:pPr>
            <a:endParaRPr lang="en-US">
              <a:cs typeface="Arial"/>
            </a:endParaRPr>
          </a:p>
          <a:p>
            <a:pPr marL="285750" indent="-285750">
              <a:buChar char="•"/>
            </a:pPr>
            <a:endParaRPr lang="en-US" b="1">
              <a:cs typeface="Arial"/>
            </a:endParaRPr>
          </a:p>
        </p:txBody>
      </p:sp>
      <p:sp>
        <p:nvSpPr>
          <p:cNvPr id="4" name="Text Placeholder 3">
            <a:extLst>
              <a:ext uri="{FF2B5EF4-FFF2-40B4-BE49-F238E27FC236}">
                <a16:creationId xmlns:a16="http://schemas.microsoft.com/office/drawing/2014/main" id="{05C367E6-DA56-1271-B315-DC2824E2E9FA}"/>
              </a:ext>
            </a:extLst>
          </p:cNvPr>
          <p:cNvSpPr>
            <a:spLocks noGrp="1"/>
          </p:cNvSpPr>
          <p:nvPr>
            <p:ph type="body" sz="quarter" idx="36"/>
          </p:nvPr>
        </p:nvSpPr>
        <p:spPr/>
        <p:txBody>
          <a:bodyPr lIns="91440" tIns="91440" rIns="91440" bIns="91440" anchor="t"/>
          <a:lstStyle/>
          <a:p>
            <a:r>
              <a:rPr lang="en-US" sz="2000" b="1">
                <a:solidFill>
                  <a:srgbClr val="0070C0"/>
                </a:solidFill>
                <a:cs typeface="Arial"/>
              </a:rPr>
              <a:t>How might your team use gen AI in the future to innovate and create value?</a:t>
            </a:r>
          </a:p>
          <a:p>
            <a:endParaRPr lang="en-US">
              <a:cs typeface="Arial"/>
            </a:endParaRPr>
          </a:p>
          <a:p>
            <a:pPr marL="285750" indent="-285750">
              <a:buChar char="•"/>
            </a:pPr>
            <a:r>
              <a:rPr lang="en-US">
                <a:cs typeface="Arial"/>
              </a:rPr>
              <a:t>[insert text]</a:t>
            </a:r>
          </a:p>
          <a:p>
            <a:pPr marL="285750" indent="-285750">
              <a:buChar char="•"/>
            </a:pPr>
            <a:r>
              <a:rPr lang="en-US">
                <a:cs typeface="Arial"/>
              </a:rPr>
              <a:t>[insert text]</a:t>
            </a:r>
          </a:p>
          <a:p>
            <a:pPr marL="285750" indent="-285750">
              <a:buChar char="•"/>
            </a:pPr>
            <a:r>
              <a:rPr lang="en-US">
                <a:cs typeface="Arial"/>
              </a:rPr>
              <a:t>[insert text]</a:t>
            </a:r>
          </a:p>
        </p:txBody>
      </p:sp>
    </p:spTree>
    <p:extLst>
      <p:ext uri="{BB962C8B-B14F-4D97-AF65-F5344CB8AC3E}">
        <p14:creationId xmlns:p14="http://schemas.microsoft.com/office/powerpoint/2010/main" val="1656714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C2B09C-C341-3168-91AB-CFFF8FA98C30}"/>
              </a:ext>
            </a:extLst>
          </p:cNvPr>
          <p:cNvSpPr>
            <a:spLocks noGrp="1"/>
          </p:cNvSpPr>
          <p:nvPr>
            <p:ph type="title"/>
          </p:nvPr>
        </p:nvSpPr>
        <p:spPr/>
        <p:txBody>
          <a:bodyPr lIns="0" tIns="0" rIns="0" bIns="0" anchor="t"/>
          <a:lstStyle/>
          <a:p>
            <a:r>
              <a:rPr lang="en-US">
                <a:latin typeface="Arial"/>
                <a:cs typeface="Arial"/>
              </a:rPr>
              <a:t>Follow best practices</a:t>
            </a:r>
            <a:endParaRPr lang="en-US"/>
          </a:p>
        </p:txBody>
      </p:sp>
    </p:spTree>
    <p:custDataLst>
      <p:tags r:id="rId1"/>
    </p:custDataLst>
    <p:extLst>
      <p:ext uri="{BB962C8B-B14F-4D97-AF65-F5344CB8AC3E}">
        <p14:creationId xmlns:p14="http://schemas.microsoft.com/office/powerpoint/2010/main" val="3465400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0F92BB-546C-FEFB-6A2B-4ED3631B3C14}"/>
              </a:ext>
            </a:extLst>
          </p:cNvPr>
          <p:cNvSpPr>
            <a:spLocks noGrp="1"/>
          </p:cNvSpPr>
          <p:nvPr>
            <p:ph type="title"/>
          </p:nvPr>
        </p:nvSpPr>
        <p:spPr/>
        <p:txBody>
          <a:bodyPr/>
          <a:lstStyle/>
          <a:p>
            <a:r>
              <a:rPr lang="en-US"/>
              <a:t>Crafting an effective prompt</a:t>
            </a:r>
          </a:p>
        </p:txBody>
      </p:sp>
      <p:sp>
        <p:nvSpPr>
          <p:cNvPr id="4" name="Text Placeholder 3">
            <a:extLst>
              <a:ext uri="{FF2B5EF4-FFF2-40B4-BE49-F238E27FC236}">
                <a16:creationId xmlns:a16="http://schemas.microsoft.com/office/drawing/2014/main" id="{29ACBF35-03C3-C859-3217-DDE6EB9102BA}"/>
              </a:ext>
            </a:extLst>
          </p:cNvPr>
          <p:cNvSpPr>
            <a:spLocks noGrp="1"/>
          </p:cNvSpPr>
          <p:nvPr>
            <p:ph type="body" sz="quarter" idx="31"/>
          </p:nvPr>
        </p:nvSpPr>
        <p:spPr/>
        <p:txBody>
          <a:bodyPr lIns="0" tIns="0" rIns="0" bIns="0" anchor="t"/>
          <a:lstStyle/>
          <a:p>
            <a:r>
              <a:rPr lang="en-US" b="1"/>
              <a:t>Clearly define the task</a:t>
            </a:r>
            <a:endParaRPr lang="en-US"/>
          </a:p>
          <a:p>
            <a:r>
              <a:rPr lang="en-US" b="1">
                <a:latin typeface="Arial"/>
                <a:cs typeface="Arial"/>
              </a:rPr>
              <a:t>	</a:t>
            </a:r>
          </a:p>
          <a:p>
            <a:endParaRPr lang="en-US" b="1"/>
          </a:p>
        </p:txBody>
      </p:sp>
      <p:sp>
        <p:nvSpPr>
          <p:cNvPr id="14" name="Text Placeholder 13">
            <a:extLst>
              <a:ext uri="{FF2B5EF4-FFF2-40B4-BE49-F238E27FC236}">
                <a16:creationId xmlns:a16="http://schemas.microsoft.com/office/drawing/2014/main" id="{9E4909A8-DC1D-4492-852D-6CEA5FDD12EA}"/>
              </a:ext>
            </a:extLst>
          </p:cNvPr>
          <p:cNvSpPr>
            <a:spLocks noGrp="1"/>
          </p:cNvSpPr>
          <p:nvPr>
            <p:ph type="body" sz="quarter" idx="32"/>
          </p:nvPr>
        </p:nvSpPr>
        <p:spPr/>
        <p:txBody>
          <a:bodyPr lIns="0" tIns="0" rIns="0" bIns="0" anchor="t"/>
          <a:lstStyle/>
          <a:p>
            <a:r>
              <a:rPr lang="en-US" b="1"/>
              <a:t>Provide </a:t>
            </a:r>
            <a:br>
              <a:rPr lang="en-US" b="1"/>
            </a:br>
            <a:r>
              <a:rPr lang="en-US" b="1"/>
              <a:t>context</a:t>
            </a:r>
            <a:endParaRPr lang="en-US" b="1">
              <a:cs typeface="Arial"/>
            </a:endParaRPr>
          </a:p>
          <a:p>
            <a:endParaRPr lang="en-US"/>
          </a:p>
        </p:txBody>
      </p:sp>
      <p:sp>
        <p:nvSpPr>
          <p:cNvPr id="6" name="Text Placeholder 5">
            <a:extLst>
              <a:ext uri="{FF2B5EF4-FFF2-40B4-BE49-F238E27FC236}">
                <a16:creationId xmlns:a16="http://schemas.microsoft.com/office/drawing/2014/main" id="{66BCF4BF-C619-5C71-BB7E-AA0EB012E0C7}"/>
              </a:ext>
            </a:extLst>
          </p:cNvPr>
          <p:cNvSpPr>
            <a:spLocks noGrp="1"/>
          </p:cNvSpPr>
          <p:nvPr>
            <p:ph type="body" sz="quarter" idx="33"/>
          </p:nvPr>
        </p:nvSpPr>
        <p:spPr/>
        <p:txBody>
          <a:bodyPr lIns="0" tIns="0" rIns="0" bIns="0" anchor="t"/>
          <a:lstStyle/>
          <a:p>
            <a:r>
              <a:rPr lang="en-US" b="1"/>
              <a:t>Assign a persona</a:t>
            </a:r>
          </a:p>
          <a:p>
            <a:endParaRPr lang="en-US" b="1">
              <a:cs typeface="Arial"/>
            </a:endParaRPr>
          </a:p>
        </p:txBody>
      </p:sp>
      <p:sp>
        <p:nvSpPr>
          <p:cNvPr id="2" name="Text Placeholder 1">
            <a:extLst>
              <a:ext uri="{FF2B5EF4-FFF2-40B4-BE49-F238E27FC236}">
                <a16:creationId xmlns:a16="http://schemas.microsoft.com/office/drawing/2014/main" id="{91B32FA6-129E-F1DE-BCEE-D2703F2B7606}"/>
              </a:ext>
            </a:extLst>
          </p:cNvPr>
          <p:cNvSpPr>
            <a:spLocks noGrp="1"/>
          </p:cNvSpPr>
          <p:nvPr>
            <p:ph type="body" sz="quarter" idx="34"/>
          </p:nvPr>
        </p:nvSpPr>
        <p:spPr/>
        <p:txBody>
          <a:bodyPr lIns="0" tIns="0" rIns="0" bIns="0" anchor="t"/>
          <a:lstStyle/>
          <a:p>
            <a:r>
              <a:rPr lang="en-US" b="1"/>
              <a:t>Give examples</a:t>
            </a:r>
          </a:p>
        </p:txBody>
      </p:sp>
      <p:pic>
        <p:nvPicPr>
          <p:cNvPr id="7" name="Graphic 6">
            <a:extLst>
              <a:ext uri="{FF2B5EF4-FFF2-40B4-BE49-F238E27FC236}">
                <a16:creationId xmlns:a16="http://schemas.microsoft.com/office/drawing/2014/main" id="{C1EBB403-DC09-B061-0E19-2B9754406B21}"/>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94386" y="3549993"/>
            <a:ext cx="2667000" cy="1498600"/>
          </a:xfrm>
          <a:prstGeom prst="rect">
            <a:avLst/>
          </a:prstGeom>
        </p:spPr>
      </p:pic>
      <p:pic>
        <p:nvPicPr>
          <p:cNvPr id="11" name="Graphic 10">
            <a:extLst>
              <a:ext uri="{FF2B5EF4-FFF2-40B4-BE49-F238E27FC236}">
                <a16:creationId xmlns:a16="http://schemas.microsoft.com/office/drawing/2014/main" id="{7C2D296A-86C6-665E-3AB8-D87341C8D6AC}"/>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0108" y="3549993"/>
            <a:ext cx="2667000" cy="1498600"/>
          </a:xfrm>
          <a:prstGeom prst="rect">
            <a:avLst/>
          </a:prstGeom>
        </p:spPr>
      </p:pic>
      <p:pic>
        <p:nvPicPr>
          <p:cNvPr id="16" name="Graphic 15">
            <a:extLst>
              <a:ext uri="{FF2B5EF4-FFF2-40B4-BE49-F238E27FC236}">
                <a16:creationId xmlns:a16="http://schemas.microsoft.com/office/drawing/2014/main" id="{A997533B-553E-A4DC-DED7-7B927209D20C}"/>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97785" y="3549993"/>
            <a:ext cx="2667000" cy="1498600"/>
          </a:xfrm>
          <a:prstGeom prst="rect">
            <a:avLst/>
          </a:prstGeom>
        </p:spPr>
      </p:pic>
      <p:pic>
        <p:nvPicPr>
          <p:cNvPr id="18" name="Graphic 17">
            <a:extLst>
              <a:ext uri="{FF2B5EF4-FFF2-40B4-BE49-F238E27FC236}">
                <a16:creationId xmlns:a16="http://schemas.microsoft.com/office/drawing/2014/main" id="{98C508A9-EBE7-4D59-BC5B-1BF68DCC8413}"/>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371108" y="3549993"/>
            <a:ext cx="2667000" cy="1498600"/>
          </a:xfrm>
          <a:prstGeom prst="rect">
            <a:avLst/>
          </a:prstGeom>
        </p:spPr>
      </p:pic>
    </p:spTree>
    <p:custDataLst>
      <p:tags r:id="rId1"/>
    </p:custDataLst>
    <p:extLst>
      <p:ext uri="{BB962C8B-B14F-4D97-AF65-F5344CB8AC3E}">
        <p14:creationId xmlns:p14="http://schemas.microsoft.com/office/powerpoint/2010/main" val="681721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94C705-2FD1-E24F-8AE4-D4B3FFC7917D}"/>
              </a:ext>
            </a:extLst>
          </p:cNvPr>
          <p:cNvSpPr>
            <a:spLocks noGrp="1"/>
          </p:cNvSpPr>
          <p:nvPr>
            <p:ph type="title"/>
          </p:nvPr>
        </p:nvSpPr>
        <p:spPr/>
        <p:txBody>
          <a:bodyPr/>
          <a:lstStyle/>
          <a:p>
            <a:r>
              <a:rPr lang="en-US"/>
              <a:t>Improve this gen AI prompt</a:t>
            </a:r>
          </a:p>
        </p:txBody>
      </p:sp>
      <p:sp>
        <p:nvSpPr>
          <p:cNvPr id="9" name="Text Placeholder 8">
            <a:extLst>
              <a:ext uri="{FF2B5EF4-FFF2-40B4-BE49-F238E27FC236}">
                <a16:creationId xmlns:a16="http://schemas.microsoft.com/office/drawing/2014/main" id="{CF526F97-267B-12CF-58F0-92D90609F6D9}"/>
              </a:ext>
            </a:extLst>
          </p:cNvPr>
          <p:cNvSpPr>
            <a:spLocks noGrp="1"/>
          </p:cNvSpPr>
          <p:nvPr>
            <p:ph sz="quarter" idx="34"/>
          </p:nvPr>
        </p:nvSpPr>
        <p:spPr/>
        <p:txBody>
          <a:bodyPr lIns="0" tIns="0" rIns="0" bIns="0" anchor="t"/>
          <a:lstStyle/>
          <a:p>
            <a:r>
              <a:rPr lang="en-US" sz="2800" b="1" dirty="0"/>
              <a:t>Prompt:</a:t>
            </a:r>
          </a:p>
          <a:p>
            <a:endParaRPr lang="en-US" sz="2800" b="1" dirty="0"/>
          </a:p>
          <a:p>
            <a:r>
              <a:rPr lang="en-US" sz="2800" dirty="0">
                <a:ea typeface="+mn-lt"/>
                <a:cs typeface="+mn-lt"/>
              </a:rPr>
              <a:t>Write a report about an innovative new product that helps people with productivity.</a:t>
            </a:r>
            <a:endParaRPr lang="en-US" dirty="0">
              <a:ea typeface="+mn-lt"/>
              <a:cs typeface="+mn-lt"/>
            </a:endParaRPr>
          </a:p>
        </p:txBody>
      </p:sp>
      <p:sp>
        <p:nvSpPr>
          <p:cNvPr id="11" name="Text Placeholder 10">
            <a:extLst>
              <a:ext uri="{FF2B5EF4-FFF2-40B4-BE49-F238E27FC236}">
                <a16:creationId xmlns:a16="http://schemas.microsoft.com/office/drawing/2014/main" id="{9833573A-2FD0-44A3-A1A0-22B77B533BA8}"/>
              </a:ext>
              <a:ext uri="{C183D7F6-B498-43B3-948B-1728B52AA6E4}">
                <adec:decorative xmlns:adec="http://schemas.microsoft.com/office/drawing/2017/decorative" val="1"/>
              </a:ext>
            </a:extLst>
          </p:cNvPr>
          <p:cNvSpPr>
            <a:spLocks noGrp="1"/>
          </p:cNvSpPr>
          <p:nvPr>
            <p:ph sz="quarter" idx="35"/>
          </p:nvPr>
        </p:nvSpPr>
        <p:spPr>
          <a:prstGeom prst="rect">
            <a:avLst/>
          </a:prstGeom>
        </p:spPr>
        <p:txBody>
          <a:bodyPr lIns="0" tIns="0" rIns="0" bIns="0" anchor="t"/>
          <a:lstStyle/>
          <a:p>
            <a:endParaRPr lang="en-US" sz="2400">
              <a:cs typeface="Arial"/>
            </a:endParaRPr>
          </a:p>
          <a:p>
            <a:endParaRPr lang="en-US" sz="2400"/>
          </a:p>
          <a:p>
            <a:r>
              <a:rPr lang="en-US" sz="2400"/>
              <a:t>How could you make this prompt stronger?</a:t>
            </a:r>
          </a:p>
        </p:txBody>
      </p:sp>
    </p:spTree>
    <p:extLst>
      <p:ext uri="{BB962C8B-B14F-4D97-AF65-F5344CB8AC3E}">
        <p14:creationId xmlns:p14="http://schemas.microsoft.com/office/powerpoint/2010/main" val="1322143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15D52A-5924-FBE9-1153-A524297DCDA6}"/>
              </a:ext>
            </a:extLst>
          </p:cNvPr>
          <p:cNvSpPr>
            <a:spLocks noGrp="1"/>
          </p:cNvSpPr>
          <p:nvPr>
            <p:ph type="title"/>
          </p:nvPr>
        </p:nvSpPr>
        <p:spPr/>
        <p:txBody>
          <a:bodyPr/>
          <a:lstStyle/>
          <a:p>
            <a:r>
              <a:rPr lang="en-US"/>
              <a:t>What makes the revised prompt more effective?</a:t>
            </a:r>
          </a:p>
        </p:txBody>
      </p:sp>
      <p:sp>
        <p:nvSpPr>
          <p:cNvPr id="6" name="Text Placeholder 5">
            <a:extLst>
              <a:ext uri="{FF2B5EF4-FFF2-40B4-BE49-F238E27FC236}">
                <a16:creationId xmlns:a16="http://schemas.microsoft.com/office/drawing/2014/main" id="{C1CD510F-67D7-1310-AACF-009E8535D12A}"/>
              </a:ext>
            </a:extLst>
          </p:cNvPr>
          <p:cNvSpPr>
            <a:spLocks noGrp="1"/>
          </p:cNvSpPr>
          <p:nvPr>
            <p:ph type="body" sz="quarter" idx="34"/>
          </p:nvPr>
        </p:nvSpPr>
        <p:spPr/>
        <p:txBody>
          <a:bodyPr/>
          <a:lstStyle/>
          <a:p>
            <a:r>
              <a:rPr lang="en-US"/>
              <a:t>Compare these two prompts:</a:t>
            </a:r>
          </a:p>
        </p:txBody>
      </p:sp>
      <p:sp>
        <p:nvSpPr>
          <p:cNvPr id="7" name="Text Placeholder 6">
            <a:extLst>
              <a:ext uri="{FF2B5EF4-FFF2-40B4-BE49-F238E27FC236}">
                <a16:creationId xmlns:a16="http://schemas.microsoft.com/office/drawing/2014/main" id="{F30EA41B-BA02-8FC1-3D3B-20BA3F81E69A}"/>
              </a:ext>
            </a:extLst>
          </p:cNvPr>
          <p:cNvSpPr>
            <a:spLocks noGrp="1"/>
          </p:cNvSpPr>
          <p:nvPr>
            <p:ph type="body" sz="quarter" idx="35"/>
          </p:nvPr>
        </p:nvSpPr>
        <p:spPr>
          <a:xfrm>
            <a:off x="776289" y="2490280"/>
            <a:ext cx="2083644" cy="3171218"/>
          </a:xfrm>
        </p:spPr>
        <p:txBody>
          <a:bodyPr/>
          <a:lstStyle/>
          <a:p>
            <a:r>
              <a:rPr lang="en-US" sz="2200" b="1" dirty="0">
                <a:solidFill>
                  <a:srgbClr val="0070C0"/>
                </a:solidFill>
                <a:ea typeface="+mn-lt"/>
                <a:cs typeface="+mn-lt"/>
              </a:rPr>
              <a:t>ORIGINAL: </a:t>
            </a:r>
            <a:r>
              <a:rPr lang="en-US" sz="2200" dirty="0">
                <a:ea typeface="+mn-lt"/>
                <a:cs typeface="+mn-lt"/>
              </a:rPr>
              <a:t>Write a report about an innovative new product that helps people with productivity.</a:t>
            </a:r>
          </a:p>
          <a:p>
            <a:endParaRPr lang="en-US" sz="2800" dirty="0"/>
          </a:p>
        </p:txBody>
      </p:sp>
      <p:sp>
        <p:nvSpPr>
          <p:cNvPr id="8" name="Text Placeholder 7">
            <a:extLst>
              <a:ext uri="{FF2B5EF4-FFF2-40B4-BE49-F238E27FC236}">
                <a16:creationId xmlns:a16="http://schemas.microsoft.com/office/drawing/2014/main" id="{8B49A755-6C4E-666E-3759-67DB035412B8}"/>
              </a:ext>
            </a:extLst>
          </p:cNvPr>
          <p:cNvSpPr>
            <a:spLocks noGrp="1"/>
          </p:cNvSpPr>
          <p:nvPr>
            <p:ph type="body" sz="quarter" idx="36"/>
          </p:nvPr>
        </p:nvSpPr>
        <p:spPr>
          <a:xfrm>
            <a:off x="3064213" y="2490281"/>
            <a:ext cx="8350917" cy="3171217"/>
          </a:xfrm>
        </p:spPr>
        <p:txBody>
          <a:bodyPr lIns="91440" tIns="91440" rIns="91440" bIns="91440" anchor="t"/>
          <a:lstStyle/>
          <a:p>
            <a:r>
              <a:rPr lang="en-US" sz="2200" b="1" kern="0" dirty="0">
                <a:solidFill>
                  <a:srgbClr val="0070C0"/>
                </a:solidFill>
                <a:ea typeface="+mn-lt"/>
                <a:cs typeface="+mn-lt"/>
              </a:rPr>
              <a:t>REVISED: </a:t>
            </a:r>
            <a:r>
              <a:rPr lang="en-US" sz="2200" kern="0" dirty="0">
                <a:ea typeface="+mn-lt"/>
                <a:cs typeface="+mn-lt"/>
              </a:rPr>
              <a:t>You're</a:t>
            </a:r>
            <a:r>
              <a:rPr lang="en-US" sz="2200" kern="0" spc="0" dirty="0">
                <a:ea typeface="+mn-lt"/>
                <a:cs typeface="+mn-lt"/>
              </a:rPr>
              <a:t> a product strategist designing </a:t>
            </a:r>
            <a:r>
              <a:rPr lang="en-US" sz="2200" kern="0" dirty="0">
                <a:ea typeface="+mn-lt"/>
                <a:cs typeface="+mn-lt"/>
              </a:rPr>
              <a:t>an innovative</a:t>
            </a:r>
            <a:r>
              <a:rPr lang="en-US" sz="2200" kern="0" spc="0" dirty="0">
                <a:ea typeface="+mn-lt"/>
                <a:cs typeface="+mn-lt"/>
              </a:rPr>
              <a:t> digital tool </a:t>
            </a:r>
            <a:r>
              <a:rPr lang="en-US" sz="2200" kern="0" dirty="0">
                <a:ea typeface="+mn-lt"/>
                <a:cs typeface="+mn-lt"/>
              </a:rPr>
              <a:t>to boost productivity for remote teams</a:t>
            </a:r>
            <a:r>
              <a:rPr lang="en-US" sz="2200" kern="0" spc="0" dirty="0">
                <a:ea typeface="+mn-lt"/>
                <a:cs typeface="+mn-lt"/>
              </a:rPr>
              <a:t>. </a:t>
            </a:r>
            <a:r>
              <a:rPr lang="en-US" sz="2200" kern="0" dirty="0">
                <a:ea typeface="+mn-lt"/>
                <a:cs typeface="+mn-lt"/>
              </a:rPr>
              <a:t>Write a concise </a:t>
            </a:r>
            <a:r>
              <a:rPr lang="en-US" sz="2200" kern="0" spc="0" dirty="0">
                <a:ea typeface="+mn-lt"/>
                <a:cs typeface="+mn-lt"/>
              </a:rPr>
              <a:t>product </a:t>
            </a:r>
            <a:r>
              <a:rPr lang="en-US" sz="2200" kern="0" dirty="0">
                <a:ea typeface="+mn-lt"/>
                <a:cs typeface="+mn-lt"/>
              </a:rPr>
              <a:t>brief for a software platform that enhances collaboration</a:t>
            </a:r>
            <a:r>
              <a:rPr lang="en-US" sz="2200" kern="0" spc="0" dirty="0">
                <a:ea typeface="+mn-lt"/>
                <a:cs typeface="+mn-lt"/>
              </a:rPr>
              <a:t>, </a:t>
            </a:r>
            <a:r>
              <a:rPr lang="en-US" sz="2200" kern="0" dirty="0">
                <a:ea typeface="+mn-lt"/>
                <a:cs typeface="+mn-lt"/>
              </a:rPr>
              <a:t>streamlines communication</a:t>
            </a:r>
            <a:r>
              <a:rPr lang="en-US" sz="2200" kern="0" spc="0" dirty="0">
                <a:ea typeface="+mn-lt"/>
                <a:cs typeface="+mn-lt"/>
              </a:rPr>
              <a:t>, and </a:t>
            </a:r>
            <a:r>
              <a:rPr lang="en-US" sz="2200" kern="0" dirty="0">
                <a:ea typeface="+mn-lt"/>
                <a:cs typeface="+mn-lt"/>
              </a:rPr>
              <a:t>simplifies task management</a:t>
            </a:r>
            <a:r>
              <a:rPr lang="en-US" sz="2200" dirty="0">
                <a:cs typeface="Arial"/>
              </a:rPr>
              <a:t>—</a:t>
            </a:r>
            <a:r>
              <a:rPr lang="en-US" sz="2200" kern="0" dirty="0">
                <a:ea typeface="+mn-lt"/>
                <a:cs typeface="+mn-lt"/>
              </a:rPr>
              <a:t>especially for teams across time zones</a:t>
            </a:r>
            <a:r>
              <a:rPr lang="en-US" sz="2200" kern="0" spc="0" dirty="0">
                <a:ea typeface="+mn-lt"/>
                <a:cs typeface="+mn-lt"/>
              </a:rPr>
              <a:t>. </a:t>
            </a:r>
            <a:r>
              <a:rPr lang="en-US" sz="2200" dirty="0"/>
              <a:t>Include a product name, description, unique features, and example use cases. Use a professional, persuasive tone for clarity and impact for stakeholders. Refer to the provided sample briefs for guidance on tone and format.</a:t>
            </a:r>
            <a:endParaRPr lang="en-US" sz="800" dirty="0"/>
          </a:p>
          <a:p>
            <a:pPr>
              <a:spcBef>
                <a:spcPts val="0"/>
              </a:spcBef>
            </a:pPr>
            <a:endParaRPr lang="en-US" sz="1000" i="1" dirty="0">
              <a:solidFill>
                <a:srgbClr val="1D1C1D"/>
              </a:solidFill>
              <a:ea typeface="+mn-lt"/>
              <a:cs typeface="+mn-lt"/>
            </a:endParaRPr>
          </a:p>
          <a:p>
            <a:pPr>
              <a:spcBef>
                <a:spcPts val="0"/>
              </a:spcBef>
            </a:pPr>
            <a:r>
              <a:rPr lang="en-US" sz="1000" i="1" dirty="0">
                <a:solidFill>
                  <a:srgbClr val="1D1C1D"/>
                </a:solidFill>
                <a:ea typeface="+mn-lt"/>
                <a:cs typeface="+mn-lt"/>
              </a:rPr>
              <a:t>This example was created with generative AI assistance, guided by editorial input and oversight.</a:t>
            </a:r>
            <a:endParaRPr lang="en-US" sz="1000" dirty="0"/>
          </a:p>
          <a:p>
            <a:endParaRPr lang="en-US" sz="2200" dirty="0"/>
          </a:p>
          <a:p>
            <a:endParaRPr lang="en-US" sz="2200" i="1" dirty="0">
              <a:solidFill>
                <a:srgbClr val="1D1C1D"/>
              </a:solidFill>
              <a:ea typeface="+mn-lt"/>
              <a:cs typeface="+mn-lt"/>
            </a:endParaRPr>
          </a:p>
          <a:p>
            <a:endParaRPr lang="en-US" sz="2200" dirty="0"/>
          </a:p>
          <a:p>
            <a:endParaRPr lang="en-US" sz="2200" dirty="0">
              <a:ea typeface="+mn-lt"/>
              <a:cs typeface="+mn-lt"/>
            </a:endParaRPr>
          </a:p>
        </p:txBody>
      </p:sp>
    </p:spTree>
    <p:extLst>
      <p:ext uri="{BB962C8B-B14F-4D97-AF65-F5344CB8AC3E}">
        <p14:creationId xmlns:p14="http://schemas.microsoft.com/office/powerpoint/2010/main" val="2448765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62331-50F7-0FA6-26EF-F80669065320}"/>
              </a:ext>
            </a:extLst>
          </p:cNvPr>
          <p:cNvSpPr>
            <a:spLocks noGrp="1"/>
          </p:cNvSpPr>
          <p:nvPr>
            <p:ph type="title"/>
          </p:nvPr>
        </p:nvSpPr>
        <p:spPr/>
        <p:txBody>
          <a:bodyPr/>
          <a:lstStyle/>
          <a:p>
            <a:r>
              <a:rPr lang="en-US"/>
              <a:t>Best practices for using gen AI effectively</a:t>
            </a:r>
          </a:p>
        </p:txBody>
      </p:sp>
      <p:sp>
        <p:nvSpPr>
          <p:cNvPr id="4" name="Content Placeholder 2">
            <a:extLst>
              <a:ext uri="{FF2B5EF4-FFF2-40B4-BE49-F238E27FC236}">
                <a16:creationId xmlns:a16="http://schemas.microsoft.com/office/drawing/2014/main" id="{7F9463CB-8A23-4E15-9873-842B6846BA8C}"/>
              </a:ext>
            </a:extLst>
          </p:cNvPr>
          <p:cNvSpPr>
            <a:spLocks noGrp="1"/>
          </p:cNvSpPr>
          <p:nvPr>
            <p:ph type="body" sz="quarter" idx="29"/>
          </p:nvPr>
        </p:nvSpPr>
        <p:spPr>
          <a:xfrm>
            <a:off x="697067" y="1636862"/>
            <a:ext cx="5139612" cy="3929332"/>
          </a:xfrm>
          <a:prstGeom prst="rect">
            <a:avLst/>
          </a:prstGeom>
        </p:spPr>
        <p:txBody>
          <a:bodyPr lIns="0" tIns="0" rIns="0" bIns="0" anchor="t"/>
          <a:lstStyle/>
          <a:p>
            <a:pPr marL="342900" indent="-342900" algn="l" rtl="0" fontAlgn="base">
              <a:lnSpc>
                <a:spcPct val="100000"/>
              </a:lnSpc>
              <a:buFont typeface="Arial" panose="020B0604020202020204" pitchFamily="34" charset="0"/>
              <a:buChar char="•"/>
            </a:pPr>
            <a:r>
              <a:rPr lang="en-US" i="0" u="none" strike="noStrike" spc="0">
                <a:solidFill>
                  <a:srgbClr val="0070C0"/>
                </a:solidFill>
                <a:effectLst/>
                <a:latin typeface="Arial"/>
                <a:cs typeface="Arial"/>
              </a:rPr>
              <a:t>Experiment</a:t>
            </a:r>
            <a:r>
              <a:rPr lang="en-US" b="0" i="0" u="none" strike="noStrike" spc="0">
                <a:solidFill>
                  <a:srgbClr val="000000"/>
                </a:solidFill>
                <a:effectLst/>
                <a:latin typeface="Arial"/>
                <a:cs typeface="Arial"/>
              </a:rPr>
              <a:t> with different </a:t>
            </a:r>
            <a:r>
              <a:rPr lang="en-US" b="0" spc="0">
                <a:solidFill>
                  <a:srgbClr val="000000"/>
                </a:solidFill>
                <a:latin typeface="Arial"/>
                <a:cs typeface="Arial"/>
              </a:rPr>
              <a:t>uses</a:t>
            </a:r>
            <a:endParaRPr lang="en-US" b="0" i="0" spc="0">
              <a:solidFill>
                <a:srgbClr val="000000"/>
              </a:solidFill>
              <a:effectLst/>
              <a:latin typeface="Arial"/>
              <a:cs typeface="Arial"/>
            </a:endParaRPr>
          </a:p>
          <a:p>
            <a:pPr marL="342900" indent="-342900" algn="l" rtl="0" fontAlgn="base">
              <a:lnSpc>
                <a:spcPct val="100000"/>
              </a:lnSpc>
              <a:buFont typeface="Arial" panose="020B0604020202020204" pitchFamily="34" charset="0"/>
              <a:buChar char="•"/>
            </a:pPr>
            <a:r>
              <a:rPr lang="en-US" i="0" u="none" strike="noStrike" spc="0">
                <a:solidFill>
                  <a:srgbClr val="0070C0"/>
                </a:solidFill>
                <a:effectLst/>
                <a:latin typeface="Arial"/>
                <a:cs typeface="Arial"/>
              </a:rPr>
              <a:t>Be clear and specific </a:t>
            </a:r>
            <a:r>
              <a:rPr lang="en-US" b="0" i="0" u="none" strike="noStrike" spc="0">
                <a:solidFill>
                  <a:srgbClr val="000000"/>
                </a:solidFill>
                <a:effectLst/>
                <a:latin typeface="Arial"/>
                <a:cs typeface="Arial"/>
              </a:rPr>
              <a:t>in your prompts</a:t>
            </a:r>
            <a:r>
              <a:rPr lang="en-US" b="0" i="0" spc="0">
                <a:solidFill>
                  <a:srgbClr val="000000"/>
                </a:solidFill>
                <a:effectLst/>
                <a:latin typeface="Arial"/>
                <a:cs typeface="Arial"/>
              </a:rPr>
              <a:t>​</a:t>
            </a:r>
          </a:p>
          <a:p>
            <a:pPr marL="342900" indent="-342900">
              <a:lnSpc>
                <a:spcPct val="100000"/>
              </a:lnSpc>
              <a:buFont typeface="Arial" panose="020B0604020202020204" pitchFamily="34" charset="0"/>
              <a:buChar char="•"/>
            </a:pPr>
            <a:r>
              <a:rPr lang="en-US" i="0" u="none" strike="noStrike" spc="0">
                <a:solidFill>
                  <a:srgbClr val="0070C0"/>
                </a:solidFill>
                <a:effectLst/>
                <a:latin typeface="Arial"/>
                <a:cs typeface="Arial"/>
              </a:rPr>
              <a:t>Evaluate outputs</a:t>
            </a:r>
            <a:r>
              <a:rPr lang="en-US" spc="0">
                <a:solidFill>
                  <a:srgbClr val="0070C0"/>
                </a:solidFill>
                <a:latin typeface="Arial"/>
                <a:cs typeface="Arial"/>
              </a:rPr>
              <a:t> </a:t>
            </a:r>
            <a:r>
              <a:rPr lang="en-US" b="0" spc="0">
                <a:solidFill>
                  <a:srgbClr val="000000"/>
                </a:solidFill>
                <a:latin typeface="Arial"/>
                <a:cs typeface="Arial"/>
              </a:rPr>
              <a:t>and refine your prompts based on the tool's responses</a:t>
            </a:r>
            <a:endParaRPr lang="en-US" b="0" i="0" spc="0">
              <a:solidFill>
                <a:srgbClr val="000000"/>
              </a:solidFill>
              <a:effectLst/>
              <a:latin typeface="Arial" panose="020B0604020202020204" pitchFamily="34" charset="0"/>
              <a:cs typeface="Arial"/>
            </a:endParaRPr>
          </a:p>
          <a:p>
            <a:pPr marL="342900" indent="-342900">
              <a:lnSpc>
                <a:spcPct val="100000"/>
              </a:lnSpc>
              <a:buFont typeface="Arial" panose="020B0604020202020204" pitchFamily="34" charset="0"/>
              <a:buChar char="•"/>
            </a:pPr>
            <a:r>
              <a:rPr lang="en-US" i="0" u="none" strike="noStrike" spc="0">
                <a:solidFill>
                  <a:srgbClr val="0070C0"/>
                </a:solidFill>
                <a:effectLst/>
                <a:latin typeface="Arial"/>
                <a:cs typeface="Arial"/>
              </a:rPr>
              <a:t>Apply your judgment</a:t>
            </a:r>
            <a:r>
              <a:rPr lang="en-US" b="0" i="0" spc="0">
                <a:solidFill>
                  <a:srgbClr val="0070C0"/>
                </a:solidFill>
                <a:effectLst/>
                <a:latin typeface="Arial"/>
                <a:cs typeface="Arial"/>
              </a:rPr>
              <a:t>​</a:t>
            </a:r>
            <a:r>
              <a:rPr lang="en-US" b="0" spc="0">
                <a:solidFill>
                  <a:srgbClr val="0070C0"/>
                </a:solidFill>
                <a:latin typeface="Arial"/>
                <a:cs typeface="Arial"/>
              </a:rPr>
              <a:t> </a:t>
            </a:r>
            <a:r>
              <a:rPr lang="en-US" b="0" spc="0">
                <a:solidFill>
                  <a:srgbClr val="000000"/>
                </a:solidFill>
                <a:latin typeface="Arial"/>
                <a:cs typeface="Arial"/>
              </a:rPr>
              <a:t>to assess accuracy, relevance, and potential biases </a:t>
            </a:r>
            <a:endParaRPr lang="en-US" b="0" i="0" spc="0">
              <a:solidFill>
                <a:srgbClr val="000000"/>
              </a:solidFill>
              <a:effectLst/>
              <a:latin typeface="Arial" panose="020B0604020202020204" pitchFamily="34" charset="0"/>
              <a:cs typeface="Arial"/>
            </a:endParaRPr>
          </a:p>
          <a:p>
            <a:pPr>
              <a:lnSpc>
                <a:spcPct val="100000"/>
              </a:lnSpc>
            </a:pPr>
            <a:endParaRPr lang="en-US" spc="0"/>
          </a:p>
        </p:txBody>
      </p:sp>
      <p:pic>
        <p:nvPicPr>
          <p:cNvPr id="5" name="Picture 4">
            <a:extLst>
              <a:ext uri="{FF2B5EF4-FFF2-40B4-BE49-F238E27FC236}">
                <a16:creationId xmlns:a16="http://schemas.microsoft.com/office/drawing/2014/main" id="{A8BFC4F4-506B-630E-BFAB-A8FE38F3165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459506" y="1372488"/>
            <a:ext cx="6606335" cy="3712131"/>
          </a:xfrm>
          <a:prstGeom prst="rect">
            <a:avLst/>
          </a:prstGeom>
        </p:spPr>
      </p:pic>
    </p:spTree>
    <p:custDataLst>
      <p:tags r:id="rId1"/>
    </p:custDataLst>
    <p:extLst>
      <p:ext uri="{BB962C8B-B14F-4D97-AF65-F5344CB8AC3E}">
        <p14:creationId xmlns:p14="http://schemas.microsoft.com/office/powerpoint/2010/main" val="3593478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6F7CA-1E58-567F-C2EC-3B92C43410D0}"/>
              </a:ext>
            </a:extLst>
          </p:cNvPr>
          <p:cNvSpPr>
            <a:spLocks noGrp="1"/>
          </p:cNvSpPr>
          <p:nvPr>
            <p:ph type="title"/>
          </p:nvPr>
        </p:nvSpPr>
        <p:spPr/>
        <p:txBody>
          <a:bodyPr/>
          <a:lstStyle/>
          <a:p>
            <a:r>
              <a:rPr lang="en-US">
                <a:latin typeface="Arial"/>
                <a:cs typeface="Arial"/>
              </a:rPr>
              <a:t>Manage risks</a:t>
            </a:r>
            <a:endParaRPr lang="en-US"/>
          </a:p>
        </p:txBody>
      </p:sp>
    </p:spTree>
    <p:custDataLst>
      <p:tags r:id="rId1"/>
    </p:custDataLst>
    <p:extLst>
      <p:ext uri="{BB962C8B-B14F-4D97-AF65-F5344CB8AC3E}">
        <p14:creationId xmlns:p14="http://schemas.microsoft.com/office/powerpoint/2010/main" val="1318188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B118-860E-7251-A74D-A5DFFFE8FFE5}"/>
              </a:ext>
            </a:extLst>
          </p:cNvPr>
          <p:cNvSpPr txBox="1">
            <a:spLocks noGrp="1"/>
          </p:cNvSpPr>
          <p:nvPr>
            <p:ph type="title"/>
          </p:nvPr>
        </p:nvSpPr>
        <p:spPr/>
        <p:txBody>
          <a:bodyPr/>
          <a:lstStyle/>
          <a:p>
            <a:pPr lvl="0">
              <a:lnSpc>
                <a:spcPct val="80000"/>
              </a:lnSpc>
              <a:spcBef>
                <a:spcPts val="0"/>
              </a:spcBef>
            </a:pPr>
            <a:r>
              <a:rPr lang="en-US"/>
              <a:t>Notes for the facilitator 1</a:t>
            </a:r>
          </a:p>
        </p:txBody>
      </p:sp>
      <p:sp>
        <p:nvSpPr>
          <p:cNvPr id="3" name="Content Placeholder 3">
            <a:extLst>
              <a:ext uri="{FF2B5EF4-FFF2-40B4-BE49-F238E27FC236}">
                <a16:creationId xmlns:a16="http://schemas.microsoft.com/office/drawing/2014/main" id="{68B43403-C40F-48C3-7227-5C4A76EC4DE5}"/>
              </a:ext>
            </a:extLst>
          </p:cNvPr>
          <p:cNvSpPr txBox="1">
            <a:spLocks noGrp="1"/>
          </p:cNvSpPr>
          <p:nvPr>
            <p:ph type="body" sz="quarter" idx="4294967295"/>
          </p:nvPr>
        </p:nvSpPr>
        <p:spPr>
          <a:xfrm>
            <a:off x="533396" y="2139696"/>
            <a:ext cx="5395828" cy="3570832"/>
          </a:xfrm>
          <a:prstGeom prst="rect">
            <a:avLst/>
          </a:prstGeom>
          <a:noFill/>
          <a:ln>
            <a:noFill/>
          </a:ln>
        </p:spPr>
        <p:txBody>
          <a:bodyPr vert="horz" wrap="square" lIns="0" tIns="0" rIns="0" bIns="0" anchor="t" anchorCtr="0" compatLnSpc="1">
            <a:noAutofit/>
          </a:bodyPr>
          <a:lstStyle/>
          <a:p>
            <a:pPr marL="0" lvl="0" indent="0" defTabSz="760415">
              <a:spcBef>
                <a:spcPts val="840"/>
              </a:spcBef>
              <a:buNone/>
            </a:pPr>
            <a:r>
              <a:rPr lang="en-US" sz="1800" b="1" spc="-50">
                <a:solidFill>
                  <a:srgbClr val="0082B3"/>
                </a:solidFill>
                <a:latin typeface="Arial"/>
                <a:cs typeface="Arial"/>
              </a:rPr>
              <a:t>The HMM course (60-90 minutes) </a:t>
            </a:r>
            <a:r>
              <a:rPr lang="en-US" sz="1800" spc="-50">
                <a:solidFill>
                  <a:srgbClr val="0082B3"/>
                </a:solidFill>
                <a:latin typeface="Arial"/>
                <a:cs typeface="Arial"/>
              </a:rPr>
              <a:t>​</a:t>
            </a:r>
            <a:endParaRPr lang="en-US" sz="2000" spc="-50">
              <a:solidFill>
                <a:srgbClr val="000000"/>
              </a:solidFill>
              <a:latin typeface="Arial"/>
              <a:cs typeface="Arial"/>
            </a:endParaRPr>
          </a:p>
          <a:p>
            <a:pPr marL="285750" lvl="0" indent="-285750" defTabSz="760415">
              <a:spcBef>
                <a:spcPts val="840"/>
              </a:spcBef>
              <a:buSzPct val="100000"/>
              <a:buFont typeface="Arial" pitchFamily="34"/>
            </a:pPr>
            <a:r>
              <a:rPr lang="en-US" sz="1800" b="1" spc="-50">
                <a:solidFill>
                  <a:srgbClr val="0082B3"/>
                </a:solidFill>
                <a:latin typeface="Arial"/>
                <a:cs typeface="Arial"/>
              </a:rPr>
              <a:t>Self-paced, independent learning </a:t>
            </a:r>
            <a:r>
              <a:rPr lang="en-US" sz="1800" spc="-50">
                <a:solidFill>
                  <a:srgbClr val="0082B3"/>
                </a:solidFill>
                <a:latin typeface="Arial"/>
                <a:cs typeface="Arial"/>
              </a:rPr>
              <a:t>​</a:t>
            </a:r>
            <a:endParaRPr lang="en-US" sz="2000" spc="-50">
              <a:solidFill>
                <a:srgbClr val="000000"/>
              </a:solidFill>
              <a:latin typeface="Arial"/>
              <a:cs typeface="Arial"/>
            </a:endParaRPr>
          </a:p>
          <a:p>
            <a:pPr marL="0" lvl="0" indent="0" defTabSz="760415">
              <a:spcBef>
                <a:spcPts val="840"/>
              </a:spcBef>
              <a:buNone/>
            </a:pPr>
            <a:r>
              <a:rPr lang="en-US" sz="1800" spc="-50">
                <a:solidFill>
                  <a:srgbClr val="000000"/>
                </a:solidFill>
                <a:latin typeface="Arial"/>
                <a:cs typeface="Arial"/>
              </a:rPr>
              <a:t>​</a:t>
            </a:r>
            <a:endParaRPr lang="en-US" sz="2000" spc="-50">
              <a:solidFill>
                <a:srgbClr val="000000"/>
              </a:solidFill>
              <a:latin typeface="Arial"/>
              <a:cs typeface="Arial"/>
            </a:endParaRPr>
          </a:p>
          <a:p>
            <a:pPr marL="0" lvl="0" indent="0" defTabSz="760415">
              <a:spcBef>
                <a:spcPts val="840"/>
              </a:spcBef>
              <a:buNone/>
            </a:pPr>
            <a:r>
              <a:rPr lang="en-US" sz="1800" spc="-50">
                <a:solidFill>
                  <a:srgbClr val="000000"/>
                </a:solidFill>
                <a:latin typeface="Arial"/>
                <a:cs typeface="Arial"/>
              </a:rPr>
              <a:t>This Café is an interactive learning experience based on the </a:t>
            </a:r>
            <a:r>
              <a:rPr lang="en-US" sz="1800" i="1" spc="-50">
                <a:solidFill>
                  <a:srgbClr val="000000"/>
                </a:solidFill>
                <a:latin typeface="Arial"/>
                <a:cs typeface="Arial"/>
              </a:rPr>
              <a:t>Harvard </a:t>
            </a:r>
            <a:r>
              <a:rPr lang="en-US" sz="1800" i="1" spc="-50" err="1">
                <a:solidFill>
                  <a:srgbClr val="000000"/>
                </a:solidFill>
                <a:latin typeface="Arial"/>
                <a:cs typeface="Arial"/>
              </a:rPr>
              <a:t>ManageMentor</a:t>
            </a:r>
            <a:r>
              <a:rPr lang="en-US" sz="1800" i="1" spc="-50">
                <a:solidFill>
                  <a:srgbClr val="000000"/>
                </a:solidFill>
                <a:latin typeface="Arial"/>
                <a:cs typeface="Arial"/>
              </a:rPr>
              <a:t> Leading with Generative AI </a:t>
            </a:r>
            <a:r>
              <a:rPr lang="en-US" sz="1800" spc="-50">
                <a:solidFill>
                  <a:srgbClr val="000000"/>
                </a:solidFill>
                <a:latin typeface="Arial"/>
                <a:cs typeface="Arial"/>
              </a:rPr>
              <a:t>course, which includes four lessons:​</a:t>
            </a:r>
            <a:endParaRPr lang="en-US" sz="2000" spc="-50">
              <a:solidFill>
                <a:srgbClr val="000000"/>
              </a:solidFill>
              <a:latin typeface="Arial"/>
              <a:cs typeface="Arial"/>
            </a:endParaRPr>
          </a:p>
          <a:p>
            <a:pPr marL="342900" lvl="0" indent="-342900" defTabSz="760415">
              <a:spcBef>
                <a:spcPts val="840"/>
              </a:spcBef>
              <a:buSzPct val="100000"/>
              <a:buFont typeface="Arial" pitchFamily="34"/>
            </a:pPr>
            <a:r>
              <a:rPr lang="en-US" sz="1800" spc="-50">
                <a:solidFill>
                  <a:srgbClr val="000000"/>
                </a:solidFill>
                <a:latin typeface="Arial"/>
                <a:cs typeface="Arial"/>
              </a:rPr>
              <a:t>Help Your Team Harness Gen AI</a:t>
            </a:r>
          </a:p>
          <a:p>
            <a:pPr marL="342900" lvl="0" indent="-342900" defTabSz="760415">
              <a:spcBef>
                <a:spcPts val="840"/>
              </a:spcBef>
              <a:buSzPct val="100000"/>
              <a:buFont typeface="Arial" pitchFamily="34"/>
            </a:pPr>
            <a:r>
              <a:rPr lang="en-US" sz="1800" spc="-50">
                <a:solidFill>
                  <a:srgbClr val="000000"/>
                </a:solidFill>
                <a:latin typeface="Arial"/>
                <a:cs typeface="Arial"/>
              </a:rPr>
              <a:t>Experiment and Innovate with Gen AI</a:t>
            </a:r>
          </a:p>
          <a:p>
            <a:pPr marL="342900" lvl="0" indent="-342900" defTabSz="760415">
              <a:spcBef>
                <a:spcPts val="840"/>
              </a:spcBef>
              <a:buSzPct val="100000"/>
              <a:buFont typeface="Arial" pitchFamily="34"/>
            </a:pPr>
            <a:r>
              <a:rPr lang="en-US" sz="1800" spc="-50">
                <a:solidFill>
                  <a:srgbClr val="000000"/>
                </a:solidFill>
                <a:latin typeface="Arial"/>
                <a:cs typeface="Arial"/>
              </a:rPr>
              <a:t>Guide Gen AI for Better Results</a:t>
            </a:r>
          </a:p>
          <a:p>
            <a:pPr marL="342900" lvl="0" indent="-342900" defTabSz="760415">
              <a:spcBef>
                <a:spcPts val="840"/>
              </a:spcBef>
              <a:buSzPct val="100000"/>
              <a:buFont typeface="Arial" pitchFamily="34"/>
            </a:pPr>
            <a:r>
              <a:rPr lang="en-US" sz="1800" spc="-50">
                <a:solidFill>
                  <a:srgbClr val="000000"/>
                </a:solidFill>
                <a:latin typeface="Arial"/>
                <a:cs typeface="Arial"/>
              </a:rPr>
              <a:t>Manage Gen AI’s Risks</a:t>
            </a:r>
            <a:endParaRPr lang="en-US" sz="2000" spc="-50">
              <a:solidFill>
                <a:srgbClr val="000000"/>
              </a:solidFill>
              <a:latin typeface="Arial"/>
              <a:cs typeface="Arial"/>
            </a:endParaRPr>
          </a:p>
        </p:txBody>
      </p:sp>
      <p:sp>
        <p:nvSpPr>
          <p:cNvPr id="4" name="Content Placeholder 4">
            <a:extLst>
              <a:ext uri="{FF2B5EF4-FFF2-40B4-BE49-F238E27FC236}">
                <a16:creationId xmlns:a16="http://schemas.microsoft.com/office/drawing/2014/main" id="{D5DDE2E5-FD31-3D86-5529-B2E392D00FBC}"/>
              </a:ext>
            </a:extLst>
          </p:cNvPr>
          <p:cNvSpPr txBox="1">
            <a:spLocks noGrp="1"/>
          </p:cNvSpPr>
          <p:nvPr>
            <p:ph type="body" sz="quarter" idx="4294967295"/>
          </p:nvPr>
        </p:nvSpPr>
        <p:spPr>
          <a:xfrm>
            <a:off x="6250902" y="2139696"/>
            <a:ext cx="5395828" cy="3570832"/>
          </a:xfrm>
          <a:prstGeom prst="rect">
            <a:avLst/>
          </a:prstGeom>
          <a:noFill/>
          <a:ln>
            <a:noFill/>
          </a:ln>
        </p:spPr>
        <p:txBody>
          <a:bodyPr vert="horz" wrap="square" lIns="0" tIns="0" rIns="0" bIns="0" anchor="t" anchorCtr="0" compatLnSpc="1">
            <a:noAutofit/>
          </a:bodyPr>
          <a:lstStyle/>
          <a:p>
            <a:pPr marL="0" lvl="0" indent="0" defTabSz="760415">
              <a:spcBef>
                <a:spcPts val="840"/>
              </a:spcBef>
              <a:buNone/>
            </a:pPr>
            <a:r>
              <a:rPr lang="en-US" sz="1800" b="1" spc="-50">
                <a:solidFill>
                  <a:srgbClr val="0082B3"/>
                </a:solidFill>
                <a:latin typeface="Arial" pitchFamily="34"/>
              </a:rPr>
              <a:t>The Café session (60 minutes)</a:t>
            </a:r>
            <a:r>
              <a:rPr lang="en-US" sz="1800" spc="-50">
                <a:solidFill>
                  <a:srgbClr val="0082B3"/>
                </a:solidFill>
                <a:latin typeface="Arial" pitchFamily="34"/>
              </a:rPr>
              <a:t>​</a:t>
            </a:r>
            <a:endParaRPr lang="en-US" sz="2000" spc="-50">
              <a:solidFill>
                <a:srgbClr val="000000"/>
              </a:solidFill>
              <a:latin typeface="Segoe UI" pitchFamily="34"/>
            </a:endParaRPr>
          </a:p>
          <a:p>
            <a:pPr marL="285750" lvl="0" indent="-285750" defTabSz="760415">
              <a:spcBef>
                <a:spcPts val="840"/>
              </a:spcBef>
              <a:buSzPct val="100000"/>
              <a:buFont typeface="Arial" pitchFamily="34"/>
            </a:pPr>
            <a:r>
              <a:rPr lang="en-US" sz="1800" b="1" spc="-50">
                <a:solidFill>
                  <a:srgbClr val="0082B3"/>
                </a:solidFill>
                <a:latin typeface="Arial" pitchFamily="34"/>
              </a:rPr>
              <a:t>Live, facilitated event for a group</a:t>
            </a:r>
            <a:r>
              <a:rPr lang="en-US" sz="1800" spc="-50">
                <a:solidFill>
                  <a:srgbClr val="0082B3"/>
                </a:solidFill>
                <a:latin typeface="Arial" pitchFamily="34"/>
              </a:rPr>
              <a:t>​</a:t>
            </a:r>
            <a:endParaRPr lang="en-US" sz="2000" spc="-50">
              <a:solidFill>
                <a:srgbClr val="000000"/>
              </a:solidFill>
              <a:latin typeface="Arial" pitchFamily="34"/>
            </a:endParaRPr>
          </a:p>
          <a:p>
            <a:pPr marL="0" lvl="0" indent="0" defTabSz="760415">
              <a:spcBef>
                <a:spcPts val="840"/>
              </a:spcBef>
              <a:buNone/>
            </a:pPr>
            <a:r>
              <a:rPr lang="en-US" sz="1800" spc="-50">
                <a:solidFill>
                  <a:srgbClr val="000000"/>
                </a:solidFill>
                <a:latin typeface="Arial" pitchFamily="34"/>
              </a:rPr>
              <a:t>​</a:t>
            </a:r>
            <a:endParaRPr lang="en-US" sz="2000" spc="-50">
              <a:solidFill>
                <a:srgbClr val="000000"/>
              </a:solidFill>
              <a:latin typeface="Segoe UI" pitchFamily="34"/>
            </a:endParaRPr>
          </a:p>
          <a:p>
            <a:pPr marL="0" lvl="0" indent="0" defTabSz="760415">
              <a:spcBef>
                <a:spcPts val="840"/>
              </a:spcBef>
              <a:buNone/>
            </a:pPr>
            <a:r>
              <a:rPr lang="en-US" sz="1800" spc="-50">
                <a:solidFill>
                  <a:srgbClr val="000000"/>
                </a:solidFill>
                <a:latin typeface="Arial" pitchFamily="34"/>
              </a:rPr>
              <a:t>The Café is a one-hour session that gives participants the opportunity to:​</a:t>
            </a:r>
            <a:endParaRPr lang="en-US" sz="2000" spc="-50">
              <a:solidFill>
                <a:srgbClr val="000000"/>
              </a:solidFill>
              <a:latin typeface="Segoe UI" pitchFamily="34"/>
            </a:endParaRPr>
          </a:p>
          <a:p>
            <a:pPr marL="285750" lvl="0" indent="-285750" defTabSz="760415">
              <a:spcBef>
                <a:spcPts val="840"/>
              </a:spcBef>
              <a:buSzPct val="100000"/>
              <a:buFont typeface="Arial" pitchFamily="34"/>
            </a:pPr>
            <a:r>
              <a:rPr lang="en-US" sz="1800" spc="-50">
                <a:solidFill>
                  <a:srgbClr val="000000"/>
                </a:solidFill>
                <a:latin typeface="Arial" pitchFamily="34"/>
              </a:rPr>
              <a:t>Learn essential concepts​</a:t>
            </a:r>
            <a:endParaRPr lang="en-US" sz="2000" spc="-50">
              <a:solidFill>
                <a:srgbClr val="000000"/>
              </a:solidFill>
              <a:latin typeface="Arial" pitchFamily="34"/>
            </a:endParaRPr>
          </a:p>
          <a:p>
            <a:pPr marL="285750" lvl="0" indent="-285750" defTabSz="760415">
              <a:spcBef>
                <a:spcPts val="840"/>
              </a:spcBef>
              <a:buSzPct val="100000"/>
              <a:buFont typeface="Arial" pitchFamily="34"/>
            </a:pPr>
            <a:r>
              <a:rPr lang="en-US" sz="1800" spc="-50">
                <a:solidFill>
                  <a:srgbClr val="000000"/>
                </a:solidFill>
                <a:latin typeface="Arial" pitchFamily="34"/>
              </a:rPr>
              <a:t>Practice and develop key skills​</a:t>
            </a:r>
            <a:endParaRPr lang="en-US" sz="2000" spc="-50">
              <a:solidFill>
                <a:srgbClr val="000000"/>
              </a:solidFill>
              <a:latin typeface="Arial" pitchFamily="34"/>
            </a:endParaRPr>
          </a:p>
          <a:p>
            <a:pPr marL="285750" lvl="0" indent="-285750" defTabSz="760415">
              <a:spcBef>
                <a:spcPts val="840"/>
              </a:spcBef>
              <a:buSzPct val="100000"/>
              <a:buFont typeface="Arial" pitchFamily="34"/>
            </a:pPr>
            <a:r>
              <a:rPr lang="en-US" sz="1800" spc="-50">
                <a:solidFill>
                  <a:srgbClr val="000000"/>
                </a:solidFill>
                <a:latin typeface="Arial" pitchFamily="34"/>
              </a:rPr>
              <a:t>Exchange ideas and questions with others​</a:t>
            </a:r>
            <a:endParaRPr lang="en-US" sz="2000" spc="-50">
              <a:solidFill>
                <a:srgbClr val="000000"/>
              </a:solidFill>
              <a:latin typeface="Arial" pitchFamily="34"/>
            </a:endParaRPr>
          </a:p>
          <a:p>
            <a:pPr marL="285750" lvl="0" indent="-285750" defTabSz="760415">
              <a:spcBef>
                <a:spcPts val="840"/>
              </a:spcBef>
              <a:buSzPct val="100000"/>
              <a:buFont typeface="Arial" pitchFamily="34"/>
            </a:pPr>
            <a:r>
              <a:rPr lang="en-US" sz="1800" spc="-50">
                <a:solidFill>
                  <a:srgbClr val="000000"/>
                </a:solidFill>
                <a:latin typeface="Arial" pitchFamily="34"/>
              </a:rPr>
              <a:t>Plan how to put concepts and skills into action​</a:t>
            </a:r>
            <a:endParaRPr lang="en-US" sz="2000" spc="-50">
              <a:solidFill>
                <a:srgbClr val="000000"/>
              </a:solidFill>
              <a:latin typeface="Arial" pitchFamily="34"/>
            </a:endParaRPr>
          </a:p>
          <a:p>
            <a:pPr marL="0" lvl="0" indent="0" defTabSz="760415">
              <a:spcBef>
                <a:spcPts val="840"/>
              </a:spcBef>
              <a:buNone/>
            </a:pPr>
            <a:endParaRPr lang="en-US" sz="2000" b="1" spc="-50">
              <a:solidFill>
                <a:srgbClr val="2556A5"/>
              </a:solidFill>
              <a:latin typeface="Arial"/>
            </a:endParaRPr>
          </a:p>
        </p:txBody>
      </p:sp>
    </p:spTree>
    <p:extLst>
      <p:ext uri="{BB962C8B-B14F-4D97-AF65-F5344CB8AC3E}">
        <p14:creationId xmlns:p14="http://schemas.microsoft.com/office/powerpoint/2010/main" val="512968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B55C8C-5D38-5046-B493-5D273787BC50}"/>
              </a:ext>
            </a:extLst>
          </p:cNvPr>
          <p:cNvSpPr>
            <a:spLocks noGrp="1"/>
          </p:cNvSpPr>
          <p:nvPr>
            <p:ph type="title"/>
          </p:nvPr>
        </p:nvSpPr>
        <p:spPr/>
        <p:txBody>
          <a:bodyPr lIns="0" tIns="0" rIns="0" bIns="0" anchor="t"/>
          <a:lstStyle/>
          <a:p>
            <a:r>
              <a:rPr lang="en-US"/>
              <a:t>What are some of the risks of using gen AI?</a:t>
            </a:r>
          </a:p>
        </p:txBody>
      </p:sp>
      <p:sp>
        <p:nvSpPr>
          <p:cNvPr id="3" name="Text Placeholder 2">
            <a:extLst>
              <a:ext uri="{FF2B5EF4-FFF2-40B4-BE49-F238E27FC236}">
                <a16:creationId xmlns:a16="http://schemas.microsoft.com/office/drawing/2014/main" id="{672544C9-3A3E-9B16-D44F-AC3CB1952552}"/>
              </a:ext>
            </a:extLst>
          </p:cNvPr>
          <p:cNvSpPr>
            <a:spLocks noGrp="1"/>
          </p:cNvSpPr>
          <p:nvPr>
            <p:ph type="body" sz="quarter" idx="35"/>
          </p:nvPr>
        </p:nvSpPr>
        <p:spPr/>
        <p:txBody>
          <a:bodyPr/>
          <a:lstStyle/>
          <a:p>
            <a:endParaRPr lang="en-US"/>
          </a:p>
        </p:txBody>
      </p:sp>
    </p:spTree>
    <p:custDataLst>
      <p:tags r:id="rId1"/>
    </p:custDataLst>
    <p:extLst>
      <p:ext uri="{BB962C8B-B14F-4D97-AF65-F5344CB8AC3E}">
        <p14:creationId xmlns:p14="http://schemas.microsoft.com/office/powerpoint/2010/main" val="2806384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AAF0C-B2BC-760E-D9B6-33B0AEC73CBF}"/>
              </a:ext>
            </a:extLst>
          </p:cNvPr>
          <p:cNvSpPr>
            <a:spLocks noGrp="1"/>
          </p:cNvSpPr>
          <p:nvPr>
            <p:ph type="title"/>
          </p:nvPr>
        </p:nvSpPr>
        <p:spPr/>
        <p:txBody>
          <a:bodyPr lIns="0" tIns="0" rIns="0" bIns="0" anchor="t"/>
          <a:lstStyle/>
          <a:p>
            <a:r>
              <a:rPr lang="en-US">
                <a:cs typeface="Arial"/>
              </a:rPr>
              <a:t>Develop smart processes</a:t>
            </a:r>
            <a:endParaRPr lang="en-US"/>
          </a:p>
        </p:txBody>
      </p:sp>
      <p:sp>
        <p:nvSpPr>
          <p:cNvPr id="3" name="Content Placeholder 2">
            <a:extLst>
              <a:ext uri="{FF2B5EF4-FFF2-40B4-BE49-F238E27FC236}">
                <a16:creationId xmlns:a16="http://schemas.microsoft.com/office/drawing/2014/main" id="{B66E2FAD-1CCA-8671-3BB9-DC888A6666BF}"/>
              </a:ext>
            </a:extLst>
          </p:cNvPr>
          <p:cNvSpPr>
            <a:spLocks noGrp="1"/>
          </p:cNvSpPr>
          <p:nvPr>
            <p:ph sz="quarter" idx="28"/>
          </p:nvPr>
        </p:nvSpPr>
        <p:spPr>
          <a:xfrm>
            <a:off x="3045650" y="2170757"/>
            <a:ext cx="7629525" cy="2013279"/>
          </a:xfrm>
        </p:spPr>
        <p:txBody>
          <a:bodyPr lIns="0" tIns="0" rIns="0" bIns="0" anchor="t"/>
          <a:lstStyle/>
          <a:p>
            <a:pPr>
              <a:spcAft>
                <a:spcPts val="600"/>
              </a:spcAft>
            </a:pPr>
            <a:r>
              <a:rPr lang="en-US" b="1" dirty="0">
                <a:cs typeface="Arial"/>
              </a:rPr>
              <a:t>Minimize the risks of gen AI with habits and routines that help ensure you leverage gen AI thoughtfully.</a:t>
            </a:r>
          </a:p>
          <a:p>
            <a:endParaRPr lang="en-US" dirty="0">
              <a:cs typeface="Arial"/>
            </a:endParaRPr>
          </a:p>
        </p:txBody>
      </p:sp>
      <p:grpSp>
        <p:nvGrpSpPr>
          <p:cNvPr id="7" name="Group 6">
            <a:extLst>
              <a:ext uri="{FF2B5EF4-FFF2-40B4-BE49-F238E27FC236}">
                <a16:creationId xmlns:a16="http://schemas.microsoft.com/office/drawing/2014/main" id="{2783A742-C95D-0857-A2AC-2D4B27A48F93}"/>
              </a:ext>
              <a:ext uri="{C183D7F6-B498-43B3-948B-1728B52AA6E4}">
                <adec:decorative xmlns:adec="http://schemas.microsoft.com/office/drawing/2017/decorative" val="1"/>
              </a:ext>
            </a:extLst>
          </p:cNvPr>
          <p:cNvGrpSpPr/>
          <p:nvPr/>
        </p:nvGrpSpPr>
        <p:grpSpPr>
          <a:xfrm>
            <a:off x="521525" y="1661160"/>
            <a:ext cx="1541777" cy="2151529"/>
            <a:chOff x="680720" y="1640840"/>
            <a:chExt cx="1541777" cy="2151529"/>
          </a:xfrm>
        </p:grpSpPr>
        <p:pic>
          <p:nvPicPr>
            <p:cNvPr id="5" name="Graphic 4">
              <a:extLst>
                <a:ext uri="{FF2B5EF4-FFF2-40B4-BE49-F238E27FC236}">
                  <a16:creationId xmlns:a16="http://schemas.microsoft.com/office/drawing/2014/main" id="{7C41AFEF-40AB-FE54-500C-CF6DBCBE87F2}"/>
                </a:ext>
              </a:extLst>
            </p:cNvPr>
            <p:cNvPicPr>
              <a:picLocks noChangeAspect="1"/>
            </p:cNvPicPr>
            <p:nvPr/>
          </p:nvPicPr>
          <p:blipFill>
            <a:blip r:embed="rId3">
              <a:extLst>
                <a:ext uri="{96DAC541-7B7A-43D3-8B79-37D633B846F1}">
                  <asvg:svgBlip xmlns:asvg="http://schemas.microsoft.com/office/drawing/2016/SVG/main" r:embed="rId4"/>
                </a:ext>
              </a:extLst>
            </a:blip>
            <a:srcRect l="35073" t="28408" r="49518" b="29787"/>
            <a:stretch/>
          </p:blipFill>
          <p:spPr>
            <a:xfrm>
              <a:off x="811153" y="1640840"/>
              <a:ext cx="1411344" cy="2151529"/>
            </a:xfrm>
            <a:prstGeom prst="rect">
              <a:avLst/>
            </a:prstGeom>
          </p:spPr>
        </p:pic>
        <p:sp>
          <p:nvSpPr>
            <p:cNvPr id="6" name="Rectangle 5">
              <a:extLst>
                <a:ext uri="{FF2B5EF4-FFF2-40B4-BE49-F238E27FC236}">
                  <a16:creationId xmlns:a16="http://schemas.microsoft.com/office/drawing/2014/main" id="{AEDB794B-CFBB-B781-12D7-1A1083A0FF96}"/>
                </a:ext>
              </a:extLst>
            </p:cNvPr>
            <p:cNvSpPr/>
            <p:nvPr/>
          </p:nvSpPr>
          <p:spPr>
            <a:xfrm>
              <a:off x="680720" y="3088640"/>
              <a:ext cx="254000" cy="7037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42725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470B761-24DF-3C1E-2387-9D209F7604AE}"/>
              </a:ext>
            </a:extLst>
          </p:cNvPr>
          <p:cNvSpPr>
            <a:spLocks noGrp="1"/>
          </p:cNvSpPr>
          <p:nvPr>
            <p:ph type="title"/>
          </p:nvPr>
        </p:nvSpPr>
        <p:spPr/>
        <p:txBody>
          <a:bodyPr lIns="0" tIns="0" rIns="0" bIns="0" anchor="t"/>
          <a:lstStyle/>
          <a:p>
            <a:r>
              <a:rPr lang="en-US">
                <a:cs typeface="Arial"/>
              </a:rPr>
              <a:t>Use gen AI responsibly</a:t>
            </a:r>
            <a:endParaRPr lang="en-US"/>
          </a:p>
        </p:txBody>
      </p:sp>
      <p:sp>
        <p:nvSpPr>
          <p:cNvPr id="5" name="Text Placeholder 4">
            <a:extLst>
              <a:ext uri="{FF2B5EF4-FFF2-40B4-BE49-F238E27FC236}">
                <a16:creationId xmlns:a16="http://schemas.microsoft.com/office/drawing/2014/main" id="{AE3684B0-90F2-A6FF-5BD9-165F727988DE}"/>
              </a:ext>
            </a:extLst>
          </p:cNvPr>
          <p:cNvSpPr>
            <a:spLocks noGrp="1"/>
          </p:cNvSpPr>
          <p:nvPr>
            <p:ph type="body" sz="quarter" idx="4294967295"/>
          </p:nvPr>
        </p:nvSpPr>
        <p:spPr>
          <a:xfrm>
            <a:off x="948905" y="2174755"/>
            <a:ext cx="9038209" cy="2622490"/>
          </a:xfrm>
          <a:prstGeom prst="rect">
            <a:avLst/>
          </a:prstGeom>
        </p:spPr>
        <p:txBody>
          <a:bodyPr lIns="0" tIns="0" rIns="0" bIns="0" anchor="t"/>
          <a:lstStyle/>
          <a:p>
            <a:pPr marL="457200" indent="-457200">
              <a:lnSpc>
                <a:spcPct val="150000"/>
              </a:lnSpc>
            </a:pPr>
            <a:r>
              <a:rPr lang="en-US" b="1">
                <a:solidFill>
                  <a:srgbClr val="0070C0"/>
                </a:solidFill>
                <a:cs typeface="Arial"/>
              </a:rPr>
              <a:t>Follow</a:t>
            </a:r>
            <a:r>
              <a:rPr lang="en-US">
                <a:cs typeface="Arial"/>
              </a:rPr>
              <a:t> organizational polices on gen AI use.</a:t>
            </a:r>
          </a:p>
          <a:p>
            <a:pPr marL="457200" indent="-457200">
              <a:lnSpc>
                <a:spcPct val="150000"/>
              </a:lnSpc>
            </a:pPr>
            <a:r>
              <a:rPr lang="en-US" b="1">
                <a:solidFill>
                  <a:srgbClr val="0070C0"/>
                </a:solidFill>
                <a:cs typeface="Arial"/>
              </a:rPr>
              <a:t>Safeguard</a:t>
            </a:r>
            <a:r>
              <a:rPr lang="en-US">
                <a:cs typeface="Arial"/>
              </a:rPr>
              <a:t> intellectual property and sensitive data.</a:t>
            </a:r>
          </a:p>
          <a:p>
            <a:pPr marL="457200" indent="-457200">
              <a:lnSpc>
                <a:spcPct val="150000"/>
              </a:lnSpc>
            </a:pPr>
            <a:r>
              <a:rPr lang="en-US" b="1">
                <a:solidFill>
                  <a:srgbClr val="0070C0"/>
                </a:solidFill>
                <a:cs typeface="Arial"/>
              </a:rPr>
              <a:t>Ensure transparency</a:t>
            </a:r>
            <a:r>
              <a:rPr lang="en-US">
                <a:cs typeface="Arial"/>
              </a:rPr>
              <a:t> to maintain trust.</a:t>
            </a:r>
          </a:p>
        </p:txBody>
      </p:sp>
    </p:spTree>
    <p:extLst>
      <p:ext uri="{BB962C8B-B14F-4D97-AF65-F5344CB8AC3E}">
        <p14:creationId xmlns:p14="http://schemas.microsoft.com/office/powerpoint/2010/main" val="21325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4D90E-A14B-24C6-C578-0D746453FAA3}"/>
              </a:ext>
            </a:extLst>
          </p:cNvPr>
          <p:cNvSpPr>
            <a:spLocks noGrp="1"/>
          </p:cNvSpPr>
          <p:nvPr>
            <p:ph type="title"/>
          </p:nvPr>
        </p:nvSpPr>
        <p:spPr/>
        <p:txBody>
          <a:bodyPr/>
          <a:lstStyle/>
          <a:p>
            <a:r>
              <a:rPr lang="en-US">
                <a:latin typeface="Arial"/>
                <a:cs typeface="Arial"/>
              </a:rPr>
              <a:t>Apply what</a:t>
            </a:r>
            <a:br>
              <a:rPr lang="en-US"/>
            </a:br>
            <a:r>
              <a:rPr lang="en-US">
                <a:latin typeface="Arial"/>
                <a:cs typeface="Arial"/>
              </a:rPr>
              <a:t>you’ve learned</a:t>
            </a:r>
            <a:endParaRPr lang="en-US"/>
          </a:p>
        </p:txBody>
      </p:sp>
    </p:spTree>
    <p:custDataLst>
      <p:tags r:id="rId1"/>
    </p:custDataLst>
    <p:extLst>
      <p:ext uri="{BB962C8B-B14F-4D97-AF65-F5344CB8AC3E}">
        <p14:creationId xmlns:p14="http://schemas.microsoft.com/office/powerpoint/2010/main" val="1117808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144CC-F888-B249-3F3D-DF4555CAB640}"/>
              </a:ext>
            </a:extLst>
          </p:cNvPr>
          <p:cNvSpPr>
            <a:spLocks noGrp="1"/>
          </p:cNvSpPr>
          <p:nvPr>
            <p:ph type="title"/>
          </p:nvPr>
        </p:nvSpPr>
        <p:spPr/>
        <p:txBody>
          <a:bodyPr/>
          <a:lstStyle/>
          <a:p>
            <a:r>
              <a:rPr lang="en-US"/>
              <a:t>Today’s objectives and takeaways</a:t>
            </a:r>
            <a:br>
              <a:rPr lang="en-US"/>
            </a:br>
            <a:endParaRPr lang="en-US"/>
          </a:p>
        </p:txBody>
      </p:sp>
      <p:sp>
        <p:nvSpPr>
          <p:cNvPr id="6" name="Content Placeholder 2"/>
          <p:cNvSpPr>
            <a:spLocks noGrp="1"/>
          </p:cNvSpPr>
          <p:nvPr>
            <p:ph sz="quarter" idx="34"/>
          </p:nvPr>
        </p:nvSpPr>
        <p:spPr/>
        <p:txBody>
          <a:bodyPr/>
          <a:lstStyle/>
          <a:p>
            <a:pPr lvl="2"/>
            <a:r>
              <a:rPr lang="en-US"/>
              <a:t>What will you take away from today’s session and apply in your role?</a:t>
            </a:r>
          </a:p>
        </p:txBody>
      </p:sp>
      <p:sp>
        <p:nvSpPr>
          <p:cNvPr id="7" name="Text Placeholder 6">
            <a:extLst>
              <a:ext uri="{FF2B5EF4-FFF2-40B4-BE49-F238E27FC236}">
                <a16:creationId xmlns:a16="http://schemas.microsoft.com/office/drawing/2014/main" id="{53903DC6-42DF-BB45-863F-9531B9B9A6FE}"/>
              </a:ext>
            </a:extLst>
          </p:cNvPr>
          <p:cNvSpPr>
            <a:spLocks noGrp="1"/>
          </p:cNvSpPr>
          <p:nvPr>
            <p:ph type="body" sz="quarter" idx="31"/>
          </p:nvPr>
        </p:nvSpPr>
        <p:spPr>
          <a:prstGeom prst="rect">
            <a:avLst/>
          </a:prstGeom>
        </p:spPr>
        <p:txBody>
          <a:bodyPr lIns="0" tIns="0" rIns="0" bIns="0" anchor="t"/>
          <a:lstStyle/>
          <a:p>
            <a:r>
              <a:rPr lang="en-US"/>
              <a:t>Transform your team's work</a:t>
            </a:r>
          </a:p>
          <a:p>
            <a:endParaRPr lang="en-US"/>
          </a:p>
        </p:txBody>
      </p:sp>
      <p:sp>
        <p:nvSpPr>
          <p:cNvPr id="4" name="Text Placeholder 3">
            <a:extLst>
              <a:ext uri="{FF2B5EF4-FFF2-40B4-BE49-F238E27FC236}">
                <a16:creationId xmlns:a16="http://schemas.microsoft.com/office/drawing/2014/main" id="{1C29C615-9A0B-3E7E-86B2-377750137F9E}"/>
              </a:ext>
            </a:extLst>
          </p:cNvPr>
          <p:cNvSpPr>
            <a:spLocks noGrp="1"/>
          </p:cNvSpPr>
          <p:nvPr>
            <p:ph type="body" sz="quarter" idx="32"/>
          </p:nvPr>
        </p:nvSpPr>
        <p:spPr/>
        <p:txBody>
          <a:bodyPr/>
          <a:lstStyle/>
          <a:p>
            <a:r>
              <a:rPr lang="en-US"/>
              <a:t>Follow best practices</a:t>
            </a:r>
          </a:p>
          <a:p>
            <a:endParaRPr lang="en-US"/>
          </a:p>
        </p:txBody>
      </p:sp>
      <p:sp>
        <p:nvSpPr>
          <p:cNvPr id="5" name="Text Placeholder 4">
            <a:extLst>
              <a:ext uri="{FF2B5EF4-FFF2-40B4-BE49-F238E27FC236}">
                <a16:creationId xmlns:a16="http://schemas.microsoft.com/office/drawing/2014/main" id="{E69D28EB-25A4-1835-6448-CFD83A2BDBF6}"/>
              </a:ext>
            </a:extLst>
          </p:cNvPr>
          <p:cNvSpPr>
            <a:spLocks noGrp="1"/>
          </p:cNvSpPr>
          <p:nvPr>
            <p:ph type="body" sz="quarter" idx="33"/>
          </p:nvPr>
        </p:nvSpPr>
        <p:spPr/>
        <p:txBody>
          <a:bodyPr/>
          <a:lstStyle/>
          <a:p>
            <a:r>
              <a:rPr lang="en-US"/>
              <a:t>Manage risk</a:t>
            </a:r>
          </a:p>
          <a:p>
            <a:endParaRPr lang="en-US"/>
          </a:p>
        </p:txBody>
      </p:sp>
    </p:spTree>
    <p:custDataLst>
      <p:tags r:id="rId1"/>
    </p:custDataLst>
    <p:extLst>
      <p:ext uri="{BB962C8B-B14F-4D97-AF65-F5344CB8AC3E}">
        <p14:creationId xmlns:p14="http://schemas.microsoft.com/office/powerpoint/2010/main" val="3335301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FBA2F-CE90-79E9-C5D9-EC6DC4E8384D}"/>
              </a:ext>
            </a:extLst>
          </p:cNvPr>
          <p:cNvSpPr txBox="1">
            <a:spLocks noGrp="1"/>
          </p:cNvSpPr>
          <p:nvPr>
            <p:ph type="title"/>
          </p:nvPr>
        </p:nvSpPr>
        <p:spPr/>
        <p:txBody>
          <a:bodyPr/>
          <a:lstStyle/>
          <a:p>
            <a:pPr lvl="0">
              <a:spcBef>
                <a:spcPts val="0"/>
              </a:spcBef>
            </a:pPr>
            <a:r>
              <a:rPr lang="en-US"/>
              <a:t>Put ideas into action</a:t>
            </a:r>
          </a:p>
        </p:txBody>
      </p:sp>
      <p:sp>
        <p:nvSpPr>
          <p:cNvPr id="3" name="Text Placeholder 4">
            <a:extLst>
              <a:ext uri="{FF2B5EF4-FFF2-40B4-BE49-F238E27FC236}">
                <a16:creationId xmlns:a16="http://schemas.microsoft.com/office/drawing/2014/main" id="{7A0195D4-81D6-33FA-2694-806473A90226}"/>
              </a:ext>
            </a:extLst>
          </p:cNvPr>
          <p:cNvSpPr txBox="1">
            <a:spLocks noGrp="1"/>
          </p:cNvSpPr>
          <p:nvPr>
            <p:ph type="body" sz="quarter" idx="29"/>
          </p:nvPr>
        </p:nvSpPr>
        <p:spPr>
          <a:xfrm>
            <a:off x="521525" y="3264970"/>
            <a:ext cx="2955469" cy="767471"/>
          </a:xfrm>
          <a:prstGeom prst="rect">
            <a:avLst/>
          </a:prstGeom>
          <a:noFill/>
          <a:ln>
            <a:noFill/>
          </a:ln>
        </p:spPr>
        <p:txBody>
          <a:bodyPr vert="horz" wrap="square" lIns="0" tIns="0" rIns="0" bIns="0" anchor="t" anchorCtr="0" compatLnSpc="1">
            <a:noAutofit/>
          </a:bodyPr>
          <a:lstStyle/>
          <a:p>
            <a:pPr marL="0" lvl="0" indent="0" defTabSz="912808">
              <a:buNone/>
            </a:pPr>
            <a:r>
              <a:rPr lang="en-US" b="1" spc="-30">
                <a:solidFill>
                  <a:srgbClr val="000000"/>
                </a:solidFill>
                <a:latin typeface="Arial"/>
              </a:rPr>
              <a:t>Choose skills to focus on</a:t>
            </a:r>
          </a:p>
        </p:txBody>
      </p:sp>
      <p:sp>
        <p:nvSpPr>
          <p:cNvPr id="4" name="Text Placeholder 9">
            <a:extLst>
              <a:ext uri="{FF2B5EF4-FFF2-40B4-BE49-F238E27FC236}">
                <a16:creationId xmlns:a16="http://schemas.microsoft.com/office/drawing/2014/main" id="{19D1528E-4BA8-016D-E4BB-7F3B75E5A5BB}"/>
              </a:ext>
            </a:extLst>
          </p:cNvPr>
          <p:cNvSpPr txBox="1">
            <a:spLocks noGrp="1"/>
          </p:cNvSpPr>
          <p:nvPr>
            <p:ph type="body" sz="quarter" idx="32"/>
          </p:nvPr>
        </p:nvSpPr>
        <p:spPr>
          <a:xfrm>
            <a:off x="4305302" y="1993334"/>
            <a:ext cx="7342185" cy="3533170"/>
          </a:xfrm>
          <a:prstGeom prst="rect">
            <a:avLst/>
          </a:prstGeom>
          <a:noFill/>
          <a:ln>
            <a:noFill/>
          </a:ln>
        </p:spPr>
        <p:txBody>
          <a:bodyPr vert="horz" wrap="square" lIns="0" tIns="0" rIns="0" bIns="0" anchor="t" anchorCtr="0" compatLnSpc="1">
            <a:noAutofit/>
          </a:bodyPr>
          <a:lstStyle/>
          <a:p>
            <a:pPr marL="0" indent="0" algn="l" rtl="0" fontAlgn="base">
              <a:lnSpc>
                <a:spcPct val="100000"/>
              </a:lnSpc>
              <a:buNone/>
            </a:pPr>
            <a:endParaRPr lang="en-US" b="0" i="0">
              <a:solidFill>
                <a:srgbClr val="000000"/>
              </a:solidFill>
              <a:effectLst/>
              <a:latin typeface="Arial"/>
              <a:cs typeface="Arial"/>
            </a:endParaRPr>
          </a:p>
          <a:p>
            <a:pPr>
              <a:lnSpc>
                <a:spcPct val="100000"/>
              </a:lnSpc>
            </a:pPr>
            <a:r>
              <a:rPr lang="en-US" b="0" i="0" u="none" strike="noStrike">
                <a:solidFill>
                  <a:srgbClr val="000000"/>
                </a:solidFill>
                <a:effectLst/>
                <a:latin typeface="Arial"/>
                <a:cs typeface="Arial"/>
              </a:rPr>
              <a:t>Leveraging gen AI to </a:t>
            </a:r>
            <a:r>
              <a:rPr lang="en-US">
                <a:solidFill>
                  <a:srgbClr val="000000"/>
                </a:solidFill>
                <a:latin typeface="Arial"/>
                <a:cs typeface="Arial"/>
              </a:rPr>
              <a:t>enhance your work in innovative ways</a:t>
            </a:r>
            <a:endParaRPr lang="en-US" b="0" i="0">
              <a:solidFill>
                <a:srgbClr val="000000"/>
              </a:solidFill>
              <a:effectLst/>
              <a:latin typeface="Arial"/>
              <a:cs typeface="Arial"/>
            </a:endParaRPr>
          </a:p>
          <a:p>
            <a:pPr>
              <a:lnSpc>
                <a:spcPct val="100000"/>
              </a:lnSpc>
            </a:pPr>
            <a:r>
              <a:rPr lang="en-US">
                <a:solidFill>
                  <a:srgbClr val="000000"/>
                </a:solidFill>
                <a:latin typeface="Arial"/>
                <a:cs typeface="Arial"/>
              </a:rPr>
              <a:t>Developing a vision for how gen AI can shape your team's work in the future</a:t>
            </a:r>
            <a:r>
              <a:rPr lang="en-US" b="0" i="0" u="none" strike="noStrike">
                <a:solidFill>
                  <a:srgbClr val="000000"/>
                </a:solidFill>
                <a:effectLst/>
                <a:latin typeface="Arial"/>
                <a:cs typeface="Arial"/>
              </a:rPr>
              <a:t> </a:t>
            </a:r>
            <a:r>
              <a:rPr lang="en-US" b="0" i="0">
                <a:solidFill>
                  <a:srgbClr val="000000"/>
                </a:solidFill>
                <a:effectLst/>
                <a:latin typeface="Arial"/>
                <a:cs typeface="Arial"/>
              </a:rPr>
              <a:t>​</a:t>
            </a:r>
          </a:p>
          <a:p>
            <a:pPr algn="l" rtl="0" fontAlgn="base">
              <a:lnSpc>
                <a:spcPct val="100000"/>
              </a:lnSpc>
              <a:buFont typeface="Arial" panose="020B0604020202020204" pitchFamily="34" charset="0"/>
              <a:buChar char="•"/>
            </a:pPr>
            <a:r>
              <a:rPr lang="en-US" b="0" i="0" u="none" strike="noStrike">
                <a:solidFill>
                  <a:srgbClr val="000000"/>
                </a:solidFill>
                <a:effectLst/>
                <a:latin typeface="Arial"/>
                <a:cs typeface="Arial"/>
              </a:rPr>
              <a:t>Crafting strong prompts that clearly define the task, provide context, and give examples</a:t>
            </a:r>
            <a:r>
              <a:rPr lang="en-US" b="0" i="0">
                <a:solidFill>
                  <a:srgbClr val="000000"/>
                </a:solidFill>
                <a:effectLst/>
                <a:latin typeface="Arial"/>
                <a:cs typeface="Arial"/>
              </a:rPr>
              <a:t>​</a:t>
            </a:r>
          </a:p>
          <a:p>
            <a:pPr algn="l" rtl="0" fontAlgn="base">
              <a:lnSpc>
                <a:spcPct val="100000"/>
              </a:lnSpc>
              <a:buFont typeface="Arial" panose="020B0604020202020204" pitchFamily="34" charset="0"/>
              <a:buChar char="•"/>
            </a:pPr>
            <a:r>
              <a:rPr lang="en-US" b="0" i="0" u="none" strike="noStrike">
                <a:solidFill>
                  <a:srgbClr val="000000"/>
                </a:solidFill>
                <a:effectLst/>
                <a:latin typeface="Arial"/>
                <a:cs typeface="Arial"/>
              </a:rPr>
              <a:t>Thinking critically to evaluate and analyze gen AI outputs</a:t>
            </a:r>
            <a:r>
              <a:rPr lang="en-US" b="0" i="0">
                <a:solidFill>
                  <a:srgbClr val="000000"/>
                </a:solidFill>
                <a:effectLst/>
                <a:latin typeface="Arial"/>
                <a:cs typeface="Arial"/>
              </a:rPr>
              <a:t>​</a:t>
            </a:r>
          </a:p>
          <a:p>
            <a:pPr>
              <a:lnSpc>
                <a:spcPct val="100000"/>
              </a:lnSpc>
            </a:pPr>
            <a:r>
              <a:rPr lang="en-US">
                <a:solidFill>
                  <a:srgbClr val="000000"/>
                </a:solidFill>
                <a:latin typeface="Arial"/>
                <a:cs typeface="Arial"/>
              </a:rPr>
              <a:t>Developing and applying practices to</a:t>
            </a:r>
            <a:r>
              <a:rPr lang="en-US" b="0" i="0" u="none" strike="noStrike">
                <a:solidFill>
                  <a:srgbClr val="000000"/>
                </a:solidFill>
                <a:effectLst/>
                <a:latin typeface="Arial"/>
                <a:cs typeface="Arial"/>
              </a:rPr>
              <a:t> mitigate the risks of gen AI</a:t>
            </a:r>
            <a:endParaRPr lang="en-US" b="0" i="0">
              <a:solidFill>
                <a:srgbClr val="000000"/>
              </a:solidFill>
              <a:effectLst/>
              <a:latin typeface="Arial"/>
              <a:cs typeface="Arial"/>
            </a:endParaRPr>
          </a:p>
        </p:txBody>
      </p:sp>
      <p:pic>
        <p:nvPicPr>
          <p:cNvPr id="5" name="Picture Placeholder 7">
            <a:extLst>
              <a:ext uri="{FF2B5EF4-FFF2-40B4-BE49-F238E27FC236}">
                <a16:creationId xmlns:a16="http://schemas.microsoft.com/office/drawing/2014/main" id="{F6F69F2D-E3C3-F9E4-9B1A-1655DE5D7F6A}"/>
              </a:ext>
              <a:ext uri="{C183D7F6-B498-43B3-948B-1728B52AA6E4}">
                <adec:decorative xmlns:adec="http://schemas.microsoft.com/office/drawing/2017/decorative" val="1"/>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2323" t="113" b="113"/>
          <a:stretch/>
        </p:blipFill>
        <p:spPr>
          <a:xfrm>
            <a:off x="1249617" y="2206811"/>
            <a:ext cx="749642" cy="767471"/>
          </a:xfrm>
          <a:prstGeom prst="rect">
            <a:avLst/>
          </a:prstGeom>
        </p:spPr>
      </p:pic>
    </p:spTree>
    <p:extLst>
      <p:ext uri="{BB962C8B-B14F-4D97-AF65-F5344CB8AC3E}">
        <p14:creationId xmlns:p14="http://schemas.microsoft.com/office/powerpoint/2010/main" val="953254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14A77-F9EA-4F55-19EB-6B333FBC8614}"/>
              </a:ext>
            </a:extLst>
          </p:cNvPr>
          <p:cNvSpPr txBox="1">
            <a:spLocks noGrp="1"/>
          </p:cNvSpPr>
          <p:nvPr>
            <p:ph type="title"/>
          </p:nvPr>
        </p:nvSpPr>
        <p:spPr/>
        <p:txBody>
          <a:bodyPr/>
          <a:lstStyle/>
          <a:p>
            <a:pPr lvl="0">
              <a:spcBef>
                <a:spcPts val="0"/>
              </a:spcBef>
            </a:pPr>
            <a:r>
              <a:rPr lang="en-US"/>
              <a:t>Learn more</a:t>
            </a:r>
          </a:p>
        </p:txBody>
      </p:sp>
      <p:sp>
        <p:nvSpPr>
          <p:cNvPr id="7" name="Text Placeholder 6">
            <a:extLst>
              <a:ext uri="{FF2B5EF4-FFF2-40B4-BE49-F238E27FC236}">
                <a16:creationId xmlns:a16="http://schemas.microsoft.com/office/drawing/2014/main" id="{D5C7E7A4-1F31-C914-4C52-A8E1C587FF58}"/>
              </a:ext>
            </a:extLst>
          </p:cNvPr>
          <p:cNvSpPr>
            <a:spLocks noGrp="1"/>
          </p:cNvSpPr>
          <p:nvPr/>
        </p:nvSpPr>
        <p:spPr>
          <a:xfrm>
            <a:off x="591503" y="1987550"/>
            <a:ext cx="11055221" cy="419100"/>
          </a:xfrm>
          <a:prstGeom prst="rect">
            <a:avLst/>
          </a:prstGeom>
        </p:spPr>
        <p:txBody>
          <a:bodyPr lIns="91440" tIns="45720" rIns="91440" bIns="45720" anchor="ctr"/>
          <a:lstStyle>
            <a:lvl1pPr marL="0" indent="0" algn="l" defTabSz="912813" rtl="0" fontAlgn="base">
              <a:lnSpc>
                <a:spcPct val="90000"/>
              </a:lnSpc>
              <a:spcBef>
                <a:spcPts val="1000"/>
              </a:spcBef>
              <a:spcAft>
                <a:spcPct val="0"/>
              </a:spcAft>
              <a:buFontTx/>
              <a:buNone/>
              <a:defRPr lang="en-US" sz="2000" b="1" kern="1200" spc="-30" baseline="0" dirty="0">
                <a:solidFill>
                  <a:schemeClr val="bg1"/>
                </a:solidFill>
                <a:latin typeface="+mn-lt"/>
                <a:ea typeface="+mn-ea"/>
                <a:cs typeface="+mn-cs"/>
              </a:defRPr>
            </a:lvl1pPr>
            <a:lvl2pPr marL="684213" indent="-227013" algn="l" defTabSz="912813"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413" indent="-227013" algn="l" defTabSz="912813"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6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5813" indent="-227013" algn="l" defTabSz="912813"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a:t>You can take the </a:t>
            </a:r>
            <a:r>
              <a:rPr lang="en-US" b="0" i="1"/>
              <a:t>Harvard </a:t>
            </a:r>
            <a:r>
              <a:rPr lang="en-US" b="0" i="1" err="1"/>
              <a:t>ManageMentor</a:t>
            </a:r>
            <a:r>
              <a:rPr lang="en-US" b="0" i="1"/>
              <a:t> Leading with Generative AI </a:t>
            </a:r>
            <a:r>
              <a:rPr lang="en-US" b="0"/>
              <a:t>course to learn how to:</a:t>
            </a:r>
          </a:p>
        </p:txBody>
      </p:sp>
      <p:sp>
        <p:nvSpPr>
          <p:cNvPr id="5" name="Text Placeholder 5">
            <a:extLst>
              <a:ext uri="{FF2B5EF4-FFF2-40B4-BE49-F238E27FC236}">
                <a16:creationId xmlns:a16="http://schemas.microsoft.com/office/drawing/2014/main" id="{D84ED03D-7A08-6466-D341-469BC1407D00}"/>
              </a:ext>
            </a:extLst>
          </p:cNvPr>
          <p:cNvSpPr txBox="1">
            <a:spLocks noGrp="1"/>
          </p:cNvSpPr>
          <p:nvPr>
            <p:ph type="body" sz="quarter" idx="35"/>
          </p:nvPr>
        </p:nvSpPr>
        <p:spPr>
          <a:xfrm>
            <a:off x="764412" y="2546905"/>
            <a:ext cx="10639425" cy="3068877"/>
          </a:xfrm>
          <a:prstGeom prst="rect">
            <a:avLst/>
          </a:prstGeom>
          <a:solidFill>
            <a:schemeClr val="bg1"/>
          </a:solidFill>
          <a:ln>
            <a:noFill/>
          </a:ln>
        </p:spPr>
        <p:txBody>
          <a:bodyPr vert="horz" wrap="square" lIns="91440" tIns="45720" rIns="91440" bIns="45720" anchor="t" anchorCtr="0" compatLnSpc="1">
            <a:noAutofit/>
          </a:bodyPr>
          <a:lstStyle/>
          <a:p>
            <a:pPr marL="342900" indent="-342900" algn="l" rtl="0" fontAlgn="base">
              <a:lnSpc>
                <a:spcPct val="100000"/>
              </a:lnSpc>
              <a:buFont typeface="Arial" panose="020B0604020202020204" pitchFamily="34" charset="0"/>
              <a:buChar char="•"/>
            </a:pPr>
            <a:r>
              <a:rPr lang="en-US" sz="2200" b="0" i="0" kern="0">
                <a:solidFill>
                  <a:srgbClr val="000000"/>
                </a:solidFill>
                <a:effectLst/>
              </a:rPr>
              <a:t>Build your knowledge of gen AI and empower your team to use it to create added value. </a:t>
            </a:r>
          </a:p>
          <a:p>
            <a:pPr marL="342900" indent="-342900" algn="l" rtl="0" fontAlgn="base">
              <a:lnSpc>
                <a:spcPct val="100000"/>
              </a:lnSpc>
              <a:buFont typeface="Arial" panose="020B0604020202020204" pitchFamily="34" charset="0"/>
              <a:buChar char="•"/>
            </a:pPr>
            <a:r>
              <a:rPr lang="en-US" sz="2200" b="0" i="0" kern="0">
                <a:solidFill>
                  <a:srgbClr val="000000"/>
                </a:solidFill>
                <a:effectLst/>
              </a:rPr>
              <a:t>Design gen AI experiments to innovate and solve problems in new ways. </a:t>
            </a:r>
          </a:p>
          <a:p>
            <a:pPr marL="342900" indent="-342900" algn="l" rtl="0" fontAlgn="base">
              <a:lnSpc>
                <a:spcPct val="100000"/>
              </a:lnSpc>
              <a:buFont typeface="Arial" panose="020B0604020202020204" pitchFamily="34" charset="0"/>
              <a:buChar char="•"/>
            </a:pPr>
            <a:r>
              <a:rPr lang="en-US" sz="2200" b="0" i="0" kern="0">
                <a:solidFill>
                  <a:srgbClr val="000000"/>
                </a:solidFill>
                <a:effectLst/>
              </a:rPr>
              <a:t>Craft well-designed prompts and evaluate AI outputs to ensure they are accurate and relevant.  </a:t>
            </a:r>
          </a:p>
          <a:p>
            <a:pPr marL="342900" indent="-342900" algn="l" rtl="0" fontAlgn="base">
              <a:lnSpc>
                <a:spcPct val="100000"/>
              </a:lnSpc>
              <a:buFont typeface="Arial" panose="020B0604020202020204" pitchFamily="34" charset="0"/>
              <a:buChar char="•"/>
            </a:pPr>
            <a:r>
              <a:rPr lang="en-US" sz="2200" b="0" i="0" kern="0">
                <a:solidFill>
                  <a:srgbClr val="000000"/>
                </a:solidFill>
                <a:effectLst/>
              </a:rPr>
              <a:t>Recognize and mitigate the risks of gen AI and foster responsible use on your team.  </a:t>
            </a:r>
          </a:p>
          <a:p>
            <a:pPr algn="l" rtl="0" fontAlgn="base">
              <a:lnSpc>
                <a:spcPts val="1619"/>
              </a:lnSpc>
            </a:pPr>
            <a:r>
              <a:rPr lang="en-US" sz="2200" b="0" i="0">
                <a:solidFill>
                  <a:srgbClr val="000000"/>
                </a:solidFill>
                <a:effectLst/>
              </a:rPr>
              <a:t> </a:t>
            </a:r>
          </a:p>
        </p:txBody>
      </p:sp>
    </p:spTree>
    <p:extLst>
      <p:ext uri="{BB962C8B-B14F-4D97-AF65-F5344CB8AC3E}">
        <p14:creationId xmlns:p14="http://schemas.microsoft.com/office/powerpoint/2010/main" val="275419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33CB566-D27B-A16A-5BF3-DBF01E93DE79}"/>
              </a:ext>
            </a:extLst>
          </p:cNvPr>
          <p:cNvSpPr>
            <a:spLocks noGrp="1"/>
          </p:cNvSpPr>
          <p:nvPr>
            <p:ph type="title" idx="4294967295"/>
          </p:nvPr>
        </p:nvSpPr>
        <p:spPr>
          <a:xfrm>
            <a:off x="533400" y="2685121"/>
            <a:ext cx="5130801" cy="12573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9260" marR="0" lvl="0" indent="0" algn="l" defTabSz="760413" rtl="0" eaLnBrk="1" fontAlgn="base" latinLnBrk="0" hangingPunct="1">
              <a:lnSpc>
                <a:spcPct val="90000"/>
              </a:lnSpc>
              <a:spcBef>
                <a:spcPts val="0"/>
              </a:spcBef>
              <a:spcAft>
                <a:spcPct val="0"/>
              </a:spcAft>
              <a:buClrTx/>
              <a:buSzTx/>
              <a:buFont typeface="Arial" panose="020B0604020202020204" pitchFamily="34" charset="0"/>
              <a:buNone/>
              <a:tabLst/>
              <a:defRPr/>
            </a:pPr>
            <a:r>
              <a:rPr kumimoji="0" lang="en-US" sz="6000" b="1" i="0" u="none" strike="noStrike" kern="1200" cap="none" spc="-100" normalizeH="0" baseline="0" noProof="0">
                <a:ln>
                  <a:noFill/>
                </a:ln>
                <a:solidFill>
                  <a:schemeClr val="tx1"/>
                </a:solidFill>
                <a:effectLst/>
                <a:uLnTx/>
                <a:uFillTx/>
                <a:latin typeface="Arial" panose="020B0604020202020204" pitchFamily="34" charset="0"/>
                <a:ea typeface="+mn-ea"/>
                <a:cs typeface="Arial" panose="020B0604020202020204" pitchFamily="34" charset="0"/>
              </a:rPr>
              <a:t>Thank you!</a:t>
            </a:r>
          </a:p>
        </p:txBody>
      </p:sp>
      <p:pic>
        <p:nvPicPr>
          <p:cNvPr id="7" name="Picture Placeholder 6">
            <a:extLst>
              <a:ext uri="{FF2B5EF4-FFF2-40B4-BE49-F238E27FC236}">
                <a16:creationId xmlns:a16="http://schemas.microsoft.com/office/drawing/2014/main" id="{3B2DF653-CD2A-5D9F-9BB6-C6752411E5FA}"/>
              </a:ext>
              <a:ext uri="{C183D7F6-B498-43B3-948B-1728B52AA6E4}">
                <adec:decorative xmlns:adec="http://schemas.microsoft.com/office/drawing/2017/decorative" val="1"/>
              </a:ext>
            </a:extLst>
          </p:cNvPr>
          <p:cNvPicPr>
            <a:picLocks noGrp="1" noChangeAspect="1"/>
          </p:cNvPicPr>
          <p:nvPr>
            <p:ph type="pic" sz="quarter" idx="28"/>
          </p:nvPr>
        </p:nvPicPr>
        <p:blipFill>
          <a:blip r:embed="rId4"/>
          <a:srcRect t="2048" b="2048"/>
          <a:stretch>
            <a:fillRect/>
          </a:stretch>
        </p:blipFill>
        <p:spPr/>
      </p:pic>
    </p:spTree>
    <p:custDataLst>
      <p:tags r:id="rId1"/>
    </p:custDataLst>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6E908-3D3C-D33F-DB8A-16E7DC23A0F4}"/>
              </a:ext>
            </a:extLst>
          </p:cNvPr>
          <p:cNvSpPr txBox="1">
            <a:spLocks noGrp="1"/>
          </p:cNvSpPr>
          <p:nvPr>
            <p:ph type="title"/>
          </p:nvPr>
        </p:nvSpPr>
        <p:spPr/>
        <p:txBody>
          <a:bodyPr/>
          <a:lstStyle/>
          <a:p>
            <a:pPr lvl="0"/>
            <a:r>
              <a:rPr lang="en-US"/>
              <a:t>Notes for the facilitator 2</a:t>
            </a:r>
          </a:p>
        </p:txBody>
      </p:sp>
      <p:sp>
        <p:nvSpPr>
          <p:cNvPr id="3" name="Text Placeholder 4">
            <a:extLst>
              <a:ext uri="{FF2B5EF4-FFF2-40B4-BE49-F238E27FC236}">
                <a16:creationId xmlns:a16="http://schemas.microsoft.com/office/drawing/2014/main" id="{E1DC6BC7-08BD-EB6F-DEBE-8D7C5653948C}"/>
              </a:ext>
            </a:extLst>
          </p:cNvPr>
          <p:cNvSpPr txBox="1">
            <a:spLocks noGrp="1"/>
          </p:cNvSpPr>
          <p:nvPr>
            <p:ph type="body" sz="quarter" idx="4294967295"/>
          </p:nvPr>
        </p:nvSpPr>
        <p:spPr>
          <a:xfrm>
            <a:off x="533396" y="2140829"/>
            <a:ext cx="11125203" cy="3670694"/>
          </a:xfrm>
          <a:prstGeom prst="rect">
            <a:avLst/>
          </a:prstGeom>
          <a:noFill/>
          <a:ln>
            <a:noFill/>
          </a:ln>
        </p:spPr>
        <p:txBody>
          <a:bodyPr vert="horz" wrap="square" lIns="0" tIns="0" rIns="0" bIns="0" anchor="t" anchorCtr="0" compatLnSpc="1">
            <a:noAutofit/>
          </a:bodyPr>
          <a:lstStyle/>
          <a:p>
            <a:pPr marL="285750" lvl="0" indent="-285750" defTabSz="760415">
              <a:spcBef>
                <a:spcPts val="1500"/>
              </a:spcBef>
              <a:buSzPct val="100000"/>
              <a:buFont typeface="Arial" pitchFamily="34"/>
            </a:pPr>
            <a:r>
              <a:rPr lang="en-US" sz="1800" spc="-50">
                <a:solidFill>
                  <a:srgbClr val="000000"/>
                </a:solidFill>
                <a:latin typeface="Arial"/>
                <a:cs typeface="Arial"/>
              </a:rPr>
              <a:t>The </a:t>
            </a:r>
            <a:r>
              <a:rPr lang="en-US" sz="1800" b="1" spc="-50">
                <a:solidFill>
                  <a:srgbClr val="000000"/>
                </a:solidFill>
                <a:latin typeface="Arial"/>
                <a:cs typeface="Arial"/>
              </a:rPr>
              <a:t>Facilitator notes </a:t>
            </a:r>
            <a:r>
              <a:rPr lang="en-US" sz="1800" spc="-50">
                <a:solidFill>
                  <a:srgbClr val="000000"/>
                </a:solidFill>
                <a:latin typeface="Arial"/>
                <a:cs typeface="Arial"/>
              </a:rPr>
              <a:t>in the panel below each slide provide detailed instructions and a suggested amount of time needed to cover the material or activity. ​</a:t>
            </a:r>
            <a:endParaRPr lang="en-US" sz="2000" spc="-50">
              <a:solidFill>
                <a:srgbClr val="000000"/>
              </a:solidFill>
              <a:latin typeface="Arial"/>
              <a:cs typeface="Arial"/>
            </a:endParaRPr>
          </a:p>
          <a:p>
            <a:pPr marL="285750" indent="-285750" defTabSz="760415">
              <a:spcBef>
                <a:spcPts val="1500"/>
              </a:spcBef>
              <a:buSzPct val="100000"/>
              <a:buFont typeface="Arial" pitchFamily="34"/>
            </a:pPr>
            <a:r>
              <a:rPr lang="en-US" sz="1800" spc="-50">
                <a:solidFill>
                  <a:srgbClr val="000000"/>
                </a:solidFill>
                <a:latin typeface="Arial"/>
                <a:cs typeface="Arial"/>
              </a:rPr>
              <a:t>Hide or delete </a:t>
            </a:r>
            <a:r>
              <a:rPr lang="en-US" sz="1800" b="1" spc="-50">
                <a:solidFill>
                  <a:srgbClr val="000000"/>
                </a:solidFill>
                <a:latin typeface="Arial"/>
                <a:cs typeface="Arial"/>
              </a:rPr>
              <a:t>slides 2–4 </a:t>
            </a:r>
            <a:r>
              <a:rPr lang="en-US" sz="1800" spc="-50">
                <a:solidFill>
                  <a:srgbClr val="000000"/>
                </a:solidFill>
                <a:latin typeface="Arial"/>
                <a:cs typeface="Arial"/>
              </a:rPr>
              <a:t>(Notes for the facilitator). See </a:t>
            </a:r>
            <a:r>
              <a:rPr lang="en-US" sz="1800" b="1" spc="-50">
                <a:solidFill>
                  <a:srgbClr val="000000"/>
                </a:solidFill>
                <a:latin typeface="Arial"/>
                <a:cs typeface="Arial"/>
              </a:rPr>
              <a:t>slide 4 </a:t>
            </a:r>
            <a:r>
              <a:rPr lang="en-US" sz="1800" spc="-50">
                <a:solidFill>
                  <a:srgbClr val="000000"/>
                </a:solidFill>
                <a:latin typeface="Arial"/>
                <a:cs typeface="Arial"/>
              </a:rPr>
              <a:t>for a suggested message you can use to invite learners to participate in the Café. </a:t>
            </a:r>
            <a:r>
              <a:rPr lang="en-US" sz="1800" b="1" spc="-50">
                <a:solidFill>
                  <a:srgbClr val="000000"/>
                </a:solidFill>
                <a:latin typeface="Arial"/>
                <a:cs typeface="Arial"/>
              </a:rPr>
              <a:t>Customize</a:t>
            </a:r>
            <a:r>
              <a:rPr lang="en-US" sz="1800" spc="-50">
                <a:solidFill>
                  <a:srgbClr val="000000"/>
                </a:solidFill>
                <a:latin typeface="Arial"/>
                <a:cs typeface="Arial"/>
              </a:rPr>
              <a:t> this text where indicated.​</a:t>
            </a:r>
            <a:endParaRPr lang="en-US" sz="2000" spc="-50">
              <a:solidFill>
                <a:srgbClr val="000000"/>
              </a:solidFill>
              <a:latin typeface="Arial"/>
              <a:cs typeface="Arial"/>
            </a:endParaRPr>
          </a:p>
          <a:p>
            <a:pPr marL="285750" lvl="0" indent="-285750" defTabSz="760415">
              <a:spcBef>
                <a:spcPts val="1500"/>
              </a:spcBef>
              <a:buSzPct val="100000"/>
              <a:buFont typeface="Arial" pitchFamily="34"/>
            </a:pPr>
            <a:r>
              <a:rPr lang="en-US" sz="1800" spc="-50">
                <a:solidFill>
                  <a:srgbClr val="000000"/>
                </a:solidFill>
                <a:latin typeface="Arial"/>
                <a:cs typeface="Arial"/>
              </a:rPr>
              <a:t>Café content (learner-facing material) starts on </a:t>
            </a:r>
            <a:r>
              <a:rPr lang="en-US" sz="1800" b="1" spc="-50">
                <a:solidFill>
                  <a:srgbClr val="000000"/>
                </a:solidFill>
                <a:latin typeface="Arial"/>
                <a:cs typeface="Arial"/>
              </a:rPr>
              <a:t>slide 5</a:t>
            </a:r>
            <a:r>
              <a:rPr lang="en-US" sz="1800" spc="-50">
                <a:solidFill>
                  <a:srgbClr val="000000"/>
                </a:solidFill>
                <a:latin typeface="Arial"/>
                <a:cs typeface="Arial"/>
              </a:rPr>
              <a:t>. ​</a:t>
            </a:r>
            <a:endParaRPr lang="en-US" sz="2000" spc="-50">
              <a:solidFill>
                <a:srgbClr val="000000"/>
              </a:solidFill>
              <a:latin typeface="Arial"/>
              <a:cs typeface="Arial"/>
            </a:endParaRPr>
          </a:p>
          <a:p>
            <a:pPr marL="285750" lvl="0" indent="-285750" defTabSz="760415">
              <a:spcBef>
                <a:spcPts val="1500"/>
              </a:spcBef>
              <a:buSzPct val="100000"/>
              <a:buFont typeface="Arial" pitchFamily="34"/>
            </a:pPr>
            <a:r>
              <a:rPr lang="en-US" sz="1800" b="1" spc="-50">
                <a:solidFill>
                  <a:srgbClr val="000000"/>
                </a:solidFill>
                <a:latin typeface="Arial"/>
                <a:cs typeface="Arial"/>
              </a:rPr>
              <a:t>Slide 5 </a:t>
            </a:r>
            <a:r>
              <a:rPr lang="en-US" sz="1800" spc="-50">
                <a:solidFill>
                  <a:srgbClr val="000000"/>
                </a:solidFill>
                <a:latin typeface="Arial"/>
                <a:cs typeface="Arial"/>
              </a:rPr>
              <a:t>contains a question to help set the context and engage learners. Display this slide prior to start of the live session. Invite learners to reflect or provide input as they arrive. You’ll debrief this activity on </a:t>
            </a:r>
            <a:r>
              <a:rPr lang="en-US" sz="1800" b="1" spc="-50">
                <a:solidFill>
                  <a:srgbClr val="000000"/>
                </a:solidFill>
                <a:latin typeface="Arial"/>
                <a:cs typeface="Arial"/>
              </a:rPr>
              <a:t>slide 8</a:t>
            </a:r>
            <a:r>
              <a:rPr lang="en-US" sz="1800" i="1" spc="-50">
                <a:solidFill>
                  <a:srgbClr val="000000"/>
                </a:solidFill>
                <a:latin typeface="Arial"/>
                <a:cs typeface="Arial"/>
              </a:rPr>
              <a:t>, </a:t>
            </a:r>
            <a:r>
              <a:rPr lang="en-US" sz="1800" spc="-50">
                <a:solidFill>
                  <a:srgbClr val="000000"/>
                </a:solidFill>
                <a:latin typeface="Arial"/>
                <a:cs typeface="Arial"/>
              </a:rPr>
              <a:t>after introductions and general instructions for the session.​</a:t>
            </a:r>
            <a:endParaRPr lang="en-US" sz="2000" spc="-50">
              <a:solidFill>
                <a:srgbClr val="000000"/>
              </a:solidFill>
              <a:latin typeface="Arial"/>
              <a:cs typeface="Arial"/>
            </a:endParaRPr>
          </a:p>
          <a:p>
            <a:pPr marL="285750" lvl="0" indent="-285750" defTabSz="760415">
              <a:spcBef>
                <a:spcPts val="1500"/>
              </a:spcBef>
              <a:buSzPct val="100000"/>
              <a:buFont typeface="Arial" pitchFamily="34"/>
            </a:pPr>
            <a:r>
              <a:rPr lang="en-US" sz="1800" spc="-50">
                <a:solidFill>
                  <a:srgbClr val="000000"/>
                </a:solidFill>
                <a:latin typeface="Arial"/>
                <a:cs typeface="Arial"/>
              </a:rPr>
              <a:t>Add facilitator information to </a:t>
            </a:r>
            <a:r>
              <a:rPr lang="en-US" sz="1800" b="1" spc="-50">
                <a:solidFill>
                  <a:srgbClr val="000000"/>
                </a:solidFill>
                <a:latin typeface="Arial"/>
                <a:cs typeface="Arial"/>
              </a:rPr>
              <a:t>slide 6</a:t>
            </a:r>
            <a:r>
              <a:rPr lang="en-US" sz="1800" spc="-50">
                <a:solidFill>
                  <a:srgbClr val="000000"/>
                </a:solidFill>
                <a:latin typeface="Arial"/>
                <a:cs typeface="Arial"/>
              </a:rPr>
              <a:t>.​</a:t>
            </a:r>
            <a:endParaRPr lang="en-US" sz="2000" spc="-50">
              <a:solidFill>
                <a:srgbClr val="000000"/>
              </a:solidFill>
              <a:latin typeface="Arial"/>
              <a:cs typeface="Arial"/>
            </a:endParaRPr>
          </a:p>
          <a:p>
            <a:pPr marL="285750" lvl="0" indent="-285750" defTabSz="760415">
              <a:spcBef>
                <a:spcPts val="1500"/>
              </a:spcBef>
              <a:buSzPct val="100000"/>
              <a:buFont typeface="Arial" pitchFamily="34"/>
            </a:pPr>
            <a:r>
              <a:rPr lang="en-US" sz="1800" spc="-50">
                <a:solidFill>
                  <a:srgbClr val="000000"/>
                </a:solidFill>
                <a:latin typeface="Arial"/>
                <a:cs typeface="Arial"/>
              </a:rPr>
              <a:t>Customize </a:t>
            </a:r>
            <a:r>
              <a:rPr lang="en-US" sz="1800" b="1" spc="-50">
                <a:solidFill>
                  <a:srgbClr val="000000"/>
                </a:solidFill>
                <a:latin typeface="Arial"/>
                <a:cs typeface="Arial"/>
              </a:rPr>
              <a:t>slide 7</a:t>
            </a:r>
            <a:r>
              <a:rPr lang="en-US" sz="1800" spc="-50">
                <a:solidFill>
                  <a:srgbClr val="000000"/>
                </a:solidFill>
                <a:latin typeface="Arial"/>
                <a:cs typeface="Arial"/>
              </a:rPr>
              <a:t> as needed, depending on the web conferencing features available to you.​</a:t>
            </a:r>
            <a:endParaRPr lang="en-US" sz="2000" spc="-50">
              <a:solidFill>
                <a:srgbClr val="000000"/>
              </a:solidFill>
              <a:latin typeface="Arial"/>
              <a:cs typeface="Arial"/>
            </a:endParaRPr>
          </a:p>
          <a:p>
            <a:pPr marL="342900" lvl="0" indent="-342900" defTabSz="760415">
              <a:spcBef>
                <a:spcPts val="1500"/>
              </a:spcBef>
              <a:buSzPct val="100000"/>
              <a:buFont typeface="Arial" pitchFamily="34"/>
            </a:pPr>
            <a:endParaRPr lang="en-US" sz="2000" b="1" spc="-50">
              <a:solidFill>
                <a:srgbClr val="000000"/>
              </a:solidFill>
              <a:latin typeface="Arial"/>
            </a:endParaRPr>
          </a:p>
        </p:txBody>
      </p:sp>
    </p:spTree>
    <p:extLst>
      <p:ext uri="{BB962C8B-B14F-4D97-AF65-F5344CB8AC3E}">
        <p14:creationId xmlns:p14="http://schemas.microsoft.com/office/powerpoint/2010/main" val="1159624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F076A-78AF-FEA5-EE7B-F761B6735149}"/>
              </a:ext>
            </a:extLst>
          </p:cNvPr>
          <p:cNvSpPr txBox="1">
            <a:spLocks noGrp="1"/>
          </p:cNvSpPr>
          <p:nvPr>
            <p:ph type="title"/>
          </p:nvPr>
        </p:nvSpPr>
        <p:spPr/>
        <p:txBody>
          <a:bodyPr/>
          <a:lstStyle/>
          <a:p>
            <a:pPr lvl="0"/>
            <a:r>
              <a:rPr lang="en-US"/>
              <a:t>Notes for the facilitator 3: Suggested Café announcement email</a:t>
            </a:r>
          </a:p>
        </p:txBody>
      </p:sp>
      <p:sp>
        <p:nvSpPr>
          <p:cNvPr id="3" name="Text Placeholder 4">
            <a:extLst>
              <a:ext uri="{FF2B5EF4-FFF2-40B4-BE49-F238E27FC236}">
                <a16:creationId xmlns:a16="http://schemas.microsoft.com/office/drawing/2014/main" id="{2C1ED03E-094C-D637-B017-2A7E8CA8D636}"/>
              </a:ext>
            </a:extLst>
          </p:cNvPr>
          <p:cNvSpPr txBox="1">
            <a:spLocks noGrp="1"/>
          </p:cNvSpPr>
          <p:nvPr>
            <p:ph type="body" sz="quarter" idx="4294967295"/>
          </p:nvPr>
        </p:nvSpPr>
        <p:spPr>
          <a:xfrm>
            <a:off x="545759" y="2075459"/>
            <a:ext cx="11125203" cy="4544174"/>
          </a:xfrm>
          <a:prstGeom prst="rect">
            <a:avLst/>
          </a:prstGeom>
          <a:noFill/>
          <a:ln>
            <a:noFill/>
          </a:ln>
        </p:spPr>
        <p:txBody>
          <a:bodyPr vert="horz" wrap="square" lIns="0" tIns="0" rIns="0" bIns="0" anchor="t" anchorCtr="0" compatLnSpc="1">
            <a:noAutofit/>
          </a:bodyPr>
          <a:lstStyle/>
          <a:p>
            <a:pPr marL="0" indent="0" defTabSz="760415">
              <a:lnSpc>
                <a:spcPct val="115000"/>
              </a:lnSpc>
              <a:spcBef>
                <a:spcPts val="0"/>
              </a:spcBef>
              <a:spcAft>
                <a:spcPts val="1000"/>
              </a:spcAft>
              <a:buNone/>
            </a:pPr>
            <a:r>
              <a:rPr lang="en-US" sz="1800" spc="-50">
                <a:solidFill>
                  <a:srgbClr val="000000"/>
                </a:solidFill>
                <a:latin typeface="Arial"/>
                <a:cs typeface="Times New Roman"/>
              </a:rPr>
              <a:t>Suggested subject line: Interactive learning session on Leading with Generative AI</a:t>
            </a:r>
          </a:p>
          <a:p>
            <a:pPr marL="0" indent="0" defTabSz="760415">
              <a:spcBef>
                <a:spcPts val="1500"/>
              </a:spcBef>
              <a:buNone/>
            </a:pPr>
            <a:r>
              <a:rPr lang="en-US" sz="1800" spc="-50">
                <a:solidFill>
                  <a:srgbClr val="000000"/>
                </a:solidFill>
                <a:latin typeface="Arial"/>
                <a:cs typeface="Times New Roman"/>
              </a:rPr>
              <a:t>Generative AI is reshaping industries and transforming how we work. Join </a:t>
            </a:r>
            <a:r>
              <a:rPr lang="en-US" sz="1800" spc="-50">
                <a:solidFill>
                  <a:srgbClr val="000000"/>
                </a:solidFill>
                <a:highlight>
                  <a:srgbClr val="FFFF00"/>
                </a:highlight>
                <a:latin typeface="Arial"/>
                <a:cs typeface="Times New Roman"/>
              </a:rPr>
              <a:t>[me / sponsor name and me]</a:t>
            </a:r>
            <a:r>
              <a:rPr lang="en-US" sz="1800" spc="-50">
                <a:solidFill>
                  <a:srgbClr val="000000"/>
                </a:solidFill>
                <a:latin typeface="Arial"/>
                <a:cs typeface="Times New Roman"/>
              </a:rPr>
              <a:t> for a </a:t>
            </a:r>
            <a:r>
              <a:rPr lang="en-US" sz="1800" i="1" spc="-50">
                <a:solidFill>
                  <a:srgbClr val="000000"/>
                </a:solidFill>
                <a:latin typeface="Arial"/>
                <a:cs typeface="Times New Roman"/>
              </a:rPr>
              <a:t>Leading with Generative AI </a:t>
            </a:r>
            <a:r>
              <a:rPr lang="en-US" sz="1800" spc="-50">
                <a:solidFill>
                  <a:srgbClr val="000000"/>
                </a:solidFill>
                <a:latin typeface="Arial"/>
                <a:cs typeface="Times New Roman"/>
              </a:rPr>
              <a:t>Café session to learn how to leverage gen AI to transform your work, follow best practices to use the tools effectively, and manage potential risks. </a:t>
            </a:r>
            <a:endParaRPr lang="en-US" sz="1800" spc="-50">
              <a:solidFill>
                <a:srgbClr val="000000"/>
              </a:solidFill>
              <a:latin typeface="Arial"/>
              <a:cs typeface="Arial"/>
            </a:endParaRPr>
          </a:p>
          <a:p>
            <a:pPr marL="0" indent="0" defTabSz="760415">
              <a:spcBef>
                <a:spcPts val="1500"/>
              </a:spcBef>
              <a:buNone/>
            </a:pPr>
            <a:r>
              <a:rPr lang="en-US" sz="1800" spc="-50">
                <a:solidFill>
                  <a:srgbClr val="000000"/>
                </a:solidFill>
                <a:latin typeface="Arial"/>
              </a:rPr>
              <a:t>The Café is an interactive learning opportunity based on material from the </a:t>
            </a:r>
            <a:r>
              <a:rPr lang="en-US" sz="1800" i="1" spc="-50">
                <a:solidFill>
                  <a:srgbClr val="000000"/>
                </a:solidFill>
                <a:latin typeface="Arial"/>
              </a:rPr>
              <a:t>Harvard </a:t>
            </a:r>
            <a:r>
              <a:rPr lang="en-US" sz="1800" i="1" spc="-50" err="1">
                <a:solidFill>
                  <a:srgbClr val="000000"/>
                </a:solidFill>
                <a:latin typeface="Arial"/>
              </a:rPr>
              <a:t>ManageMentor</a:t>
            </a:r>
            <a:r>
              <a:rPr lang="en-US" sz="1800" i="1" spc="-50">
                <a:solidFill>
                  <a:srgbClr val="000000"/>
                </a:solidFill>
                <a:latin typeface="Arial"/>
              </a:rPr>
              <a:t> </a:t>
            </a:r>
            <a:r>
              <a:rPr lang="en-US" sz="1800" spc="-50">
                <a:solidFill>
                  <a:srgbClr val="000000"/>
                </a:solidFill>
                <a:latin typeface="Arial"/>
              </a:rPr>
              <a:t>course </a:t>
            </a:r>
            <a:r>
              <a:rPr lang="en-US" sz="1800" i="1" spc="-50">
                <a:solidFill>
                  <a:srgbClr val="000000"/>
                </a:solidFill>
                <a:latin typeface="Arial"/>
              </a:rPr>
              <a:t>Leading with Generative AI</a:t>
            </a:r>
            <a:r>
              <a:rPr lang="en-US" sz="1800" spc="-50">
                <a:solidFill>
                  <a:srgbClr val="000000"/>
                </a:solidFill>
                <a:latin typeface="Arial"/>
              </a:rPr>
              <a:t>. Through discussion and activities, you’ll learn how to unlock gen AI's potential to drive innovation, increase efficiency, and confidently guide your team through an ever-evolving landscape. The Café, led by </a:t>
            </a:r>
            <a:r>
              <a:rPr lang="en-US" sz="1800" spc="-50">
                <a:solidFill>
                  <a:srgbClr val="000000"/>
                </a:solidFill>
                <a:highlight>
                  <a:srgbClr val="FFFF00"/>
                </a:highlight>
                <a:latin typeface="Arial"/>
              </a:rPr>
              <a:t>[name and job title]</a:t>
            </a:r>
            <a:r>
              <a:rPr lang="en-US" sz="1800" spc="-50">
                <a:solidFill>
                  <a:srgbClr val="000000"/>
                </a:solidFill>
                <a:latin typeface="Arial"/>
              </a:rPr>
              <a:t>, will take place on:</a:t>
            </a:r>
            <a:endParaRPr lang="en-US" sz="1800" spc="-50">
              <a:solidFill>
                <a:srgbClr val="000000"/>
              </a:solidFill>
              <a:latin typeface="Arial"/>
              <a:cs typeface="Arial"/>
            </a:endParaRPr>
          </a:p>
          <a:p>
            <a:pPr marL="457200" lvl="1" indent="0" defTabSz="760415">
              <a:spcBef>
                <a:spcPts val="1500"/>
              </a:spcBef>
              <a:buNone/>
            </a:pPr>
            <a:r>
              <a:rPr lang="en-US" sz="1800" b="0" kern="1200" spc="-50">
                <a:solidFill>
                  <a:srgbClr val="000000"/>
                </a:solidFill>
                <a:effectLst/>
                <a:highlight>
                  <a:srgbClr val="FFFF00"/>
                </a:highlight>
                <a:latin typeface="Arial"/>
                <a:ea typeface="Times New Roman" panose="02020603050405020304" pitchFamily="18" charset="0"/>
                <a:cs typeface="Arial"/>
              </a:rPr>
              <a:t>[date and time link] </a:t>
            </a:r>
            <a:br>
              <a:rPr lang="en-US" sz="1800" b="0" kern="1200" spc="-50">
                <a:effectLst/>
                <a:highlight>
                  <a:srgbClr val="FFFF00"/>
                </a:highlight>
                <a:latin typeface="Arial"/>
                <a:ea typeface="Times New Roman" panose="02020603050405020304" pitchFamily="18" charset="0"/>
              </a:rPr>
            </a:br>
            <a:r>
              <a:rPr lang="en-US" sz="1800" b="0" kern="1200" spc="-50">
                <a:solidFill>
                  <a:srgbClr val="000000"/>
                </a:solidFill>
                <a:effectLst/>
                <a:highlight>
                  <a:srgbClr val="FFFF00"/>
                </a:highlight>
                <a:latin typeface="Arial"/>
                <a:ea typeface="Times New Roman" panose="02020603050405020304" pitchFamily="18" charset="0"/>
                <a:cs typeface="Arial"/>
              </a:rPr>
              <a:t>or [location]</a:t>
            </a:r>
            <a:endParaRPr lang="en-US" sz="1800" spc="-50">
              <a:solidFill>
                <a:srgbClr val="000000"/>
              </a:solidFill>
              <a:highlight>
                <a:srgbClr val="FFFF00"/>
              </a:highlight>
              <a:latin typeface="Arial"/>
              <a:cs typeface="Arial"/>
            </a:endParaRPr>
          </a:p>
          <a:p>
            <a:pPr marL="0" indent="0" defTabSz="760415">
              <a:spcBef>
                <a:spcPts val="1500"/>
              </a:spcBef>
              <a:buNone/>
            </a:pPr>
            <a:r>
              <a:rPr lang="en-US" sz="1800" spc="-50">
                <a:solidFill>
                  <a:srgbClr val="000000"/>
                </a:solidFill>
                <a:latin typeface="Arial"/>
                <a:cs typeface="Times New Roman"/>
              </a:rPr>
              <a:t>Come talk about ways you and your team can get results with gen AI! </a:t>
            </a:r>
          </a:p>
          <a:p>
            <a:pPr marL="342900" lvl="0" indent="-342900" defTabSz="760415">
              <a:spcBef>
                <a:spcPts val="1500"/>
              </a:spcBef>
              <a:buSzPct val="100000"/>
              <a:buFont typeface="Arial" pitchFamily="34"/>
            </a:pPr>
            <a:endParaRPr lang="en-US" sz="2000" spc="-50">
              <a:solidFill>
                <a:srgbClr val="000000"/>
              </a:solidFill>
              <a:latin typeface="Arial"/>
            </a:endParaRPr>
          </a:p>
        </p:txBody>
      </p:sp>
    </p:spTree>
    <p:extLst>
      <p:ext uri="{BB962C8B-B14F-4D97-AF65-F5344CB8AC3E}">
        <p14:creationId xmlns:p14="http://schemas.microsoft.com/office/powerpoint/2010/main" val="1256776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63"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000" b="1" i="0" u="none" strike="noStrike" kern="1200" cap="none" spc="-130" normalizeH="0" baseline="0" noProof="0">
                <a:ln>
                  <a:noFill/>
                </a:ln>
                <a:solidFill>
                  <a:schemeClr val="tx1"/>
                </a:solidFill>
                <a:effectLst/>
                <a:uLnTx/>
                <a:uFillTx/>
                <a:latin typeface="+mn-lt"/>
                <a:ea typeface="+mn-ea"/>
                <a:cs typeface="+mn-cs"/>
              </a:rPr>
              <a:t>Welcome</a:t>
            </a:r>
          </a:p>
        </p:txBody>
      </p:sp>
      <p:sp>
        <p:nvSpPr>
          <p:cNvPr id="3" name="TextBox 2">
            <a:extLst>
              <a:ext uri="{FF2B5EF4-FFF2-40B4-BE49-F238E27FC236}">
                <a16:creationId xmlns:a16="http://schemas.microsoft.com/office/drawing/2014/main" id="{4430144C-BD0A-BD8E-1312-72F746A22268}"/>
              </a:ext>
            </a:extLst>
          </p:cNvPr>
          <p:cNvSpPr txBox="1"/>
          <p:nvPr/>
        </p:nvSpPr>
        <p:spPr>
          <a:xfrm>
            <a:off x="770138" y="2026508"/>
            <a:ext cx="8975324" cy="1015663"/>
          </a:xfrm>
          <a:prstGeom prst="rect">
            <a:avLst/>
          </a:prstGeom>
          <a:noFill/>
        </p:spPr>
        <p:txBody>
          <a:bodyPr wrap="square" lIns="91440" tIns="45720" rIns="91440" bIns="45720" rtlCol="0" anchor="t">
            <a:spAutoFit/>
          </a:bodyPr>
          <a:lstStyle/>
          <a:p>
            <a:r>
              <a:rPr lang="en-US" sz="3000" spc="-120">
                <a:solidFill>
                  <a:srgbClr val="000000"/>
                </a:solidFill>
                <a:latin typeface="Arial"/>
                <a:cs typeface="Arial"/>
              </a:rPr>
              <a:t>What opportunities and challenges does gen AI present for you and your team?</a:t>
            </a:r>
            <a:endParaRPr lang="en-US">
              <a:latin typeface="Arial"/>
              <a:cs typeface="Arial"/>
            </a:endParaRPr>
          </a:p>
        </p:txBody>
      </p:sp>
    </p:spTree>
    <p:custDataLst>
      <p:tags r:id="rId1"/>
    </p:custDataLst>
    <p:extLst>
      <p:ext uri="{BB962C8B-B14F-4D97-AF65-F5344CB8AC3E}">
        <p14:creationId xmlns:p14="http://schemas.microsoft.com/office/powerpoint/2010/main" val="60800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F138980-0B47-C5E6-A69F-31F43CBADFFA}"/>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63"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000" b="1" i="0" u="none" strike="noStrike" kern="1200" cap="none" spc="-130" normalizeH="0" baseline="0" noProof="0">
                <a:ln>
                  <a:noFill/>
                </a:ln>
                <a:solidFill>
                  <a:schemeClr val="tx1"/>
                </a:solidFill>
                <a:effectLst/>
                <a:uLnTx/>
                <a:uFillTx/>
                <a:latin typeface="+mn-lt"/>
                <a:ea typeface="+mn-ea"/>
                <a:cs typeface="+mn-cs"/>
              </a:rPr>
              <a:t>Introductions</a:t>
            </a:r>
          </a:p>
        </p:txBody>
      </p:sp>
      <p:sp>
        <p:nvSpPr>
          <p:cNvPr id="5" name="Picture Placeholder 4">
            <a:extLst>
              <a:ext uri="{FF2B5EF4-FFF2-40B4-BE49-F238E27FC236}">
                <a16:creationId xmlns:a16="http://schemas.microsoft.com/office/drawing/2014/main" id="{6EAEB3A5-2F51-5C74-83C8-212E13CB3834}"/>
              </a:ext>
              <a:ext uri="{C183D7F6-B498-43B3-948B-1728B52AA6E4}">
                <adec:decorative xmlns:adec="http://schemas.microsoft.com/office/drawing/2017/decorative" val="1"/>
              </a:ext>
            </a:extLst>
          </p:cNvPr>
          <p:cNvSpPr>
            <a:spLocks noGrp="1"/>
          </p:cNvSpPr>
          <p:nvPr>
            <p:ph type="pic" sz="quarter" idx="31"/>
          </p:nvPr>
        </p:nvSpPr>
        <p:spPr/>
        <p:txBody>
          <a:bodyPr/>
          <a:lstStyle/>
          <a:p>
            <a:endParaRPr lang="en-US"/>
          </a:p>
        </p:txBody>
      </p:sp>
      <p:sp>
        <p:nvSpPr>
          <p:cNvPr id="21" name="Text Placeholder 20">
            <a:extLst>
              <a:ext uri="{FF2B5EF4-FFF2-40B4-BE49-F238E27FC236}">
                <a16:creationId xmlns:a16="http://schemas.microsoft.com/office/drawing/2014/main" id="{0904CE14-D2C2-3B37-B208-C6D6E1C34ECC}"/>
              </a:ext>
            </a:extLst>
          </p:cNvPr>
          <p:cNvSpPr>
            <a:spLocks noGrp="1"/>
          </p:cNvSpPr>
          <p:nvPr>
            <p:ph type="body" sz="quarter" idx="29"/>
          </p:nvPr>
        </p:nvSpPr>
        <p:spPr/>
        <p:txBody>
          <a:bodyPr/>
          <a:lstStyle/>
          <a:p>
            <a:r>
              <a:rPr lang="en-US"/>
              <a:t>NAME</a:t>
            </a:r>
          </a:p>
          <a:p>
            <a:pPr lvl="1"/>
            <a:r>
              <a:rPr lang="en-US"/>
              <a:t>Title</a:t>
            </a:r>
          </a:p>
          <a:p>
            <a:pPr lvl="1"/>
            <a:r>
              <a:rPr lang="en-US"/>
              <a:t>Company</a:t>
            </a:r>
          </a:p>
        </p:txBody>
      </p:sp>
      <p:sp>
        <p:nvSpPr>
          <p:cNvPr id="7" name="Picture Placeholder 6">
            <a:extLst>
              <a:ext uri="{FF2B5EF4-FFF2-40B4-BE49-F238E27FC236}">
                <a16:creationId xmlns:a16="http://schemas.microsoft.com/office/drawing/2014/main" id="{486D65C4-EB48-C2C0-5A6F-E0514BF8B2AB}"/>
              </a:ext>
              <a:ext uri="{C183D7F6-B498-43B3-948B-1728B52AA6E4}">
                <adec:decorative xmlns:adec="http://schemas.microsoft.com/office/drawing/2017/decorative" val="1"/>
              </a:ext>
            </a:extLst>
          </p:cNvPr>
          <p:cNvSpPr>
            <a:spLocks noGrp="1"/>
          </p:cNvSpPr>
          <p:nvPr>
            <p:ph type="pic" sz="quarter" idx="34"/>
          </p:nvPr>
        </p:nvSpPr>
        <p:spPr/>
        <p:txBody>
          <a:bodyPr/>
          <a:lstStyle/>
          <a:p>
            <a:endParaRPr lang="en-US"/>
          </a:p>
        </p:txBody>
      </p:sp>
      <p:sp>
        <p:nvSpPr>
          <p:cNvPr id="23" name="Text Placeholder 22">
            <a:extLst>
              <a:ext uri="{FF2B5EF4-FFF2-40B4-BE49-F238E27FC236}">
                <a16:creationId xmlns:a16="http://schemas.microsoft.com/office/drawing/2014/main" id="{A9580347-5736-5B0C-39BE-959300AB607E}"/>
              </a:ext>
            </a:extLst>
          </p:cNvPr>
          <p:cNvSpPr>
            <a:spLocks noGrp="1"/>
          </p:cNvSpPr>
          <p:nvPr>
            <p:ph type="body" sz="quarter" idx="33"/>
          </p:nvPr>
        </p:nvSpPr>
        <p:spPr/>
        <p:txBody>
          <a:bodyPr/>
          <a:lstStyle/>
          <a:p>
            <a:r>
              <a:rPr lang="en-US"/>
              <a:t>NAME</a:t>
            </a:r>
          </a:p>
          <a:p>
            <a:pPr lvl="1"/>
            <a:r>
              <a:rPr lang="en-US"/>
              <a:t>Title</a:t>
            </a:r>
          </a:p>
          <a:p>
            <a:pPr lvl="1"/>
            <a:r>
              <a:rPr lang="en-US"/>
              <a:t>Company</a:t>
            </a:r>
          </a:p>
        </p:txBody>
      </p:sp>
    </p:spTree>
    <p:custDataLst>
      <p:tags r:id="rId1"/>
    </p:custDataLst>
    <p:extLst>
      <p:ext uri="{BB962C8B-B14F-4D97-AF65-F5344CB8AC3E}">
        <p14:creationId xmlns:p14="http://schemas.microsoft.com/office/powerpoint/2010/main" val="400064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6A9CEE-9956-47F7-2589-DF0AE8078ED9}"/>
              </a:ext>
            </a:extLst>
          </p:cNvPr>
          <p:cNvSpPr>
            <a:spLocks noGrp="1"/>
          </p:cNvSpPr>
          <p:nvPr>
            <p:ph type="title"/>
          </p:nvPr>
        </p:nvSpPr>
        <p:spPr/>
        <p:txBody>
          <a:bodyPr/>
          <a:lstStyle/>
          <a:p>
            <a:r>
              <a:rPr lang="en-US"/>
              <a:t>Participation tips</a:t>
            </a:r>
          </a:p>
        </p:txBody>
      </p:sp>
      <p:sp>
        <p:nvSpPr>
          <p:cNvPr id="11" name="Text Placeholder 10">
            <a:extLst>
              <a:ext uri="{FF2B5EF4-FFF2-40B4-BE49-F238E27FC236}">
                <a16:creationId xmlns:a16="http://schemas.microsoft.com/office/drawing/2014/main" id="{078645A2-4A20-C126-B648-AC5B12F2EE40}"/>
              </a:ext>
            </a:extLst>
          </p:cNvPr>
          <p:cNvSpPr>
            <a:spLocks noGrp="1"/>
          </p:cNvSpPr>
          <p:nvPr>
            <p:ph type="body" sz="quarter" idx="33"/>
          </p:nvPr>
        </p:nvSpPr>
        <p:spPr/>
        <p:txBody>
          <a:bodyPr/>
          <a:lstStyle/>
          <a:p>
            <a:r>
              <a:rPr lang="en-US" sz="1800" dirty="0">
                <a:solidFill>
                  <a:srgbClr val="000000"/>
                </a:solidFill>
                <a:latin typeface="Arial"/>
              </a:rPr>
              <a:t>Limit electronic interruptions.</a:t>
            </a:r>
          </a:p>
        </p:txBody>
      </p:sp>
      <p:sp>
        <p:nvSpPr>
          <p:cNvPr id="12" name="Text Placeholder 11">
            <a:extLst>
              <a:ext uri="{FF2B5EF4-FFF2-40B4-BE49-F238E27FC236}">
                <a16:creationId xmlns:a16="http://schemas.microsoft.com/office/drawing/2014/main" id="{6F04CA33-677C-57C4-01A2-D264FC223A7F}"/>
              </a:ext>
            </a:extLst>
          </p:cNvPr>
          <p:cNvSpPr>
            <a:spLocks noGrp="1"/>
          </p:cNvSpPr>
          <p:nvPr>
            <p:ph type="body" sz="quarter" idx="38"/>
          </p:nvPr>
        </p:nvSpPr>
        <p:spPr/>
        <p:txBody>
          <a:bodyPr/>
          <a:lstStyle/>
          <a:p>
            <a:r>
              <a:rPr lang="en-US">
                <a:solidFill>
                  <a:sysClr val="windowText" lastClr="000000"/>
                </a:solidFill>
              </a:rPr>
              <a:t>Take part in the discussion. </a:t>
            </a:r>
          </a:p>
        </p:txBody>
      </p:sp>
      <p:sp>
        <p:nvSpPr>
          <p:cNvPr id="13" name="Text Placeholder 12">
            <a:extLst>
              <a:ext uri="{FF2B5EF4-FFF2-40B4-BE49-F238E27FC236}">
                <a16:creationId xmlns:a16="http://schemas.microsoft.com/office/drawing/2014/main" id="{F51B73B0-C58B-2A0D-194D-1E12EDECBF17}"/>
              </a:ext>
            </a:extLst>
          </p:cNvPr>
          <p:cNvSpPr>
            <a:spLocks noGrp="1"/>
          </p:cNvSpPr>
          <p:nvPr>
            <p:ph type="body" sz="quarter" idx="39"/>
          </p:nvPr>
        </p:nvSpPr>
        <p:spPr/>
        <p:txBody>
          <a:bodyPr/>
          <a:lstStyle/>
          <a:p>
            <a:r>
              <a:rPr lang="en-US">
                <a:solidFill>
                  <a:sysClr val="windowText" lastClr="000000"/>
                </a:solidFill>
              </a:rPr>
              <a:t>Listen carefully to </a:t>
            </a:r>
            <a:br>
              <a:rPr lang="en-US">
                <a:solidFill>
                  <a:sysClr val="windowText" lastClr="000000"/>
                </a:solidFill>
              </a:rPr>
            </a:br>
            <a:r>
              <a:rPr lang="en-US">
                <a:solidFill>
                  <a:sysClr val="windowText" lastClr="000000"/>
                </a:solidFill>
              </a:rPr>
              <a:t>what is being said.</a:t>
            </a:r>
          </a:p>
        </p:txBody>
      </p:sp>
      <p:sp>
        <p:nvSpPr>
          <p:cNvPr id="14" name="Text Placeholder 13">
            <a:extLst>
              <a:ext uri="{FF2B5EF4-FFF2-40B4-BE49-F238E27FC236}">
                <a16:creationId xmlns:a16="http://schemas.microsoft.com/office/drawing/2014/main" id="{7FA33146-8355-01C1-E7DC-9C1E4E61C330}"/>
              </a:ext>
            </a:extLst>
          </p:cNvPr>
          <p:cNvSpPr>
            <a:spLocks noGrp="1"/>
          </p:cNvSpPr>
          <p:nvPr>
            <p:ph type="body" sz="quarter" idx="40"/>
          </p:nvPr>
        </p:nvSpPr>
        <p:spPr/>
        <p:txBody>
          <a:bodyPr/>
          <a:lstStyle/>
          <a:p>
            <a:r>
              <a:rPr lang="en-US">
                <a:solidFill>
                  <a:sysClr val="windowText" lastClr="000000"/>
                </a:solidFill>
              </a:rPr>
              <a:t>The </a:t>
            </a:r>
            <a:r>
              <a:rPr lang="en-US" b="1">
                <a:solidFill>
                  <a:schemeClr val="accent4"/>
                </a:solidFill>
              </a:rPr>
              <a:t>chat panel </a:t>
            </a:r>
            <a:r>
              <a:rPr lang="en-US">
                <a:solidFill>
                  <a:sysClr val="windowText" lastClr="000000"/>
                </a:solidFill>
              </a:rPr>
              <a:t>is enabled for the session.</a:t>
            </a:r>
          </a:p>
        </p:txBody>
      </p:sp>
      <p:sp>
        <p:nvSpPr>
          <p:cNvPr id="15" name="Text Placeholder 14">
            <a:extLst>
              <a:ext uri="{FF2B5EF4-FFF2-40B4-BE49-F238E27FC236}">
                <a16:creationId xmlns:a16="http://schemas.microsoft.com/office/drawing/2014/main" id="{5F0B3C3C-312F-E8DE-7DD9-81BDD9DAC63D}"/>
              </a:ext>
            </a:extLst>
          </p:cNvPr>
          <p:cNvSpPr>
            <a:spLocks noGrp="1"/>
          </p:cNvSpPr>
          <p:nvPr>
            <p:ph type="body" sz="quarter" idx="41"/>
          </p:nvPr>
        </p:nvSpPr>
        <p:spPr/>
        <p:txBody>
          <a:bodyPr/>
          <a:lstStyle/>
          <a:p>
            <a:r>
              <a:rPr lang="en-US" dirty="0">
                <a:solidFill>
                  <a:sysClr val="windowText" lastClr="000000"/>
                </a:solidFill>
              </a:rPr>
              <a:t>Use </a:t>
            </a:r>
            <a:r>
              <a:rPr lang="en-US" b="1" dirty="0">
                <a:solidFill>
                  <a:schemeClr val="accent1"/>
                </a:solidFill>
              </a:rPr>
              <a:t>raise hand </a:t>
            </a:r>
            <a:r>
              <a:rPr lang="en-US" dirty="0">
                <a:solidFill>
                  <a:sysClr val="windowText" lastClr="000000"/>
                </a:solidFill>
              </a:rPr>
              <a:t>to volunteer to speak.</a:t>
            </a:r>
          </a:p>
        </p:txBody>
      </p:sp>
      <p:sp>
        <p:nvSpPr>
          <p:cNvPr id="16" name="Text Placeholder 15">
            <a:extLst>
              <a:ext uri="{FF2B5EF4-FFF2-40B4-BE49-F238E27FC236}">
                <a16:creationId xmlns:a16="http://schemas.microsoft.com/office/drawing/2014/main" id="{CC8C3275-2F80-1D71-E165-145526A7A394}"/>
              </a:ext>
            </a:extLst>
          </p:cNvPr>
          <p:cNvSpPr>
            <a:spLocks noGrp="1"/>
          </p:cNvSpPr>
          <p:nvPr>
            <p:ph type="body" sz="quarter" idx="42"/>
          </p:nvPr>
        </p:nvSpPr>
        <p:spPr/>
        <p:txBody>
          <a:bodyPr/>
          <a:lstStyle/>
          <a:p>
            <a:r>
              <a:rPr lang="en-US">
                <a:solidFill>
                  <a:sysClr val="windowText" lastClr="000000"/>
                </a:solidFill>
              </a:rPr>
              <a:t>Mute yourself when </a:t>
            </a:r>
            <a:br>
              <a:rPr lang="en-US">
                <a:solidFill>
                  <a:sysClr val="windowText" lastClr="000000"/>
                </a:solidFill>
              </a:rPr>
            </a:br>
            <a:r>
              <a:rPr lang="en-US">
                <a:solidFill>
                  <a:sysClr val="windowText" lastClr="000000"/>
                </a:solidFill>
              </a:rPr>
              <a:t>not speaking.</a:t>
            </a:r>
          </a:p>
        </p:txBody>
      </p:sp>
    </p:spTree>
    <p:custDataLst>
      <p:tags r:id="rId1"/>
    </p:custDataLst>
    <p:extLst>
      <p:ext uri="{BB962C8B-B14F-4D97-AF65-F5344CB8AC3E}">
        <p14:creationId xmlns:p14="http://schemas.microsoft.com/office/powerpoint/2010/main" val="1880855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35D-F9FA-DA5B-F84E-29A7DD79406D}"/>
              </a:ext>
            </a:extLst>
          </p:cNvPr>
          <p:cNvSpPr>
            <a:spLocks noGrp="1"/>
          </p:cNvSpPr>
          <p:nvPr>
            <p:ph type="title"/>
          </p:nvPr>
        </p:nvSpPr>
        <p:spPr/>
        <p:txBody>
          <a:bodyPr/>
          <a:lstStyle/>
          <a:p>
            <a:r>
              <a:rPr lang="en-US"/>
              <a:t>Welcome</a:t>
            </a:r>
          </a:p>
        </p:txBody>
      </p:sp>
      <p:sp>
        <p:nvSpPr>
          <p:cNvPr id="3" name="Content Placeholder 2"/>
          <p:cNvSpPr>
            <a:spLocks noGrp="1"/>
          </p:cNvSpPr>
          <p:nvPr>
            <p:ph type="body" sz="quarter" idx="30"/>
          </p:nvPr>
        </p:nvSpPr>
        <p:spPr>
          <a:prstGeom prst="rect">
            <a:avLst/>
          </a:prstGeom>
        </p:spPr>
        <p:txBody>
          <a:bodyPr lIns="0" tIns="0" rIns="0" bIns="0" anchor="t"/>
          <a:lstStyle/>
          <a:p>
            <a:endParaRPr lang="en-US"/>
          </a:p>
          <a:p>
            <a:r>
              <a:rPr lang="en-US" spc="-120">
                <a:solidFill>
                  <a:srgbClr val="000000"/>
                </a:solidFill>
              </a:rPr>
              <a:t>What opportunities and challenges does gen AI present for you and your team?</a:t>
            </a:r>
            <a:endParaRPr lang="en-US"/>
          </a:p>
          <a:p>
            <a:endParaRPr lang="en-US"/>
          </a:p>
          <a:p>
            <a:endParaRPr lang="en-US"/>
          </a:p>
        </p:txBody>
      </p:sp>
    </p:spTree>
    <p:custDataLst>
      <p:tags r:id="rId1"/>
    </p:custDataLst>
    <p:extLst>
      <p:ext uri="{BB962C8B-B14F-4D97-AF65-F5344CB8AC3E}">
        <p14:creationId xmlns:p14="http://schemas.microsoft.com/office/powerpoint/2010/main" val="1838698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9815858-5CFF-ED8D-9770-490980A38823}"/>
              </a:ext>
            </a:extLst>
          </p:cNvPr>
          <p:cNvSpPr>
            <a:spLocks noGrp="1"/>
          </p:cNvSpPr>
          <p:nvPr>
            <p:ph type="title"/>
          </p:nvPr>
        </p:nvSpPr>
        <p:spPr/>
        <p:txBody>
          <a:bodyPr/>
          <a:lstStyle/>
          <a:p>
            <a:r>
              <a:rPr lang="en-US"/>
              <a:t>Today’s objectives</a:t>
            </a:r>
          </a:p>
        </p:txBody>
      </p:sp>
      <p:sp>
        <p:nvSpPr>
          <p:cNvPr id="7" name="Text Placeholder 6">
            <a:extLst>
              <a:ext uri="{FF2B5EF4-FFF2-40B4-BE49-F238E27FC236}">
                <a16:creationId xmlns:a16="http://schemas.microsoft.com/office/drawing/2014/main" id="{B7177137-9336-82D7-455E-67FAFB917443}"/>
              </a:ext>
            </a:extLst>
          </p:cNvPr>
          <p:cNvSpPr>
            <a:spLocks noGrp="1"/>
          </p:cNvSpPr>
          <p:nvPr>
            <p:ph type="body" sz="quarter" idx="31"/>
          </p:nvPr>
        </p:nvSpPr>
        <p:spPr>
          <a:prstGeom prst="rect">
            <a:avLst/>
          </a:prstGeom>
        </p:spPr>
        <p:txBody>
          <a:bodyPr lIns="0" tIns="0" rIns="0" bIns="0" anchor="t"/>
          <a:lstStyle/>
          <a:p>
            <a:r>
              <a:rPr lang="en-US"/>
              <a:t>Transform your team's work</a:t>
            </a:r>
          </a:p>
          <a:p>
            <a:endParaRPr lang="en-US"/>
          </a:p>
        </p:txBody>
      </p:sp>
      <p:sp>
        <p:nvSpPr>
          <p:cNvPr id="5" name="Text Placeholder 4">
            <a:extLst>
              <a:ext uri="{FF2B5EF4-FFF2-40B4-BE49-F238E27FC236}">
                <a16:creationId xmlns:a16="http://schemas.microsoft.com/office/drawing/2014/main" id="{3B84DF47-80EF-2C05-6BE8-F89D4F6CEE40}"/>
              </a:ext>
            </a:extLst>
          </p:cNvPr>
          <p:cNvSpPr>
            <a:spLocks noGrp="1"/>
          </p:cNvSpPr>
          <p:nvPr>
            <p:ph type="body" sz="quarter" idx="32"/>
          </p:nvPr>
        </p:nvSpPr>
        <p:spPr>
          <a:xfrm>
            <a:off x="4495800" y="3118155"/>
            <a:ext cx="3228517" cy="2368245"/>
          </a:xfrm>
        </p:spPr>
        <p:txBody>
          <a:bodyPr lIns="0" tIns="0" rIns="0" bIns="0" anchor="t"/>
          <a:lstStyle/>
          <a:p>
            <a:r>
              <a:rPr lang="en-US"/>
              <a:t>Follow best practices</a:t>
            </a:r>
            <a:endParaRPr lang="en-US">
              <a:cs typeface="Arial"/>
            </a:endParaRPr>
          </a:p>
          <a:p>
            <a:endParaRPr lang="en-US"/>
          </a:p>
        </p:txBody>
      </p:sp>
      <p:sp>
        <p:nvSpPr>
          <p:cNvPr id="6" name="Text Placeholder 5">
            <a:extLst>
              <a:ext uri="{FF2B5EF4-FFF2-40B4-BE49-F238E27FC236}">
                <a16:creationId xmlns:a16="http://schemas.microsoft.com/office/drawing/2014/main" id="{125CFAED-1D20-4068-D4E5-AA4F51053159}"/>
              </a:ext>
            </a:extLst>
          </p:cNvPr>
          <p:cNvSpPr>
            <a:spLocks noGrp="1"/>
          </p:cNvSpPr>
          <p:nvPr>
            <p:ph type="body" sz="quarter" idx="33"/>
          </p:nvPr>
        </p:nvSpPr>
        <p:spPr/>
        <p:txBody>
          <a:bodyPr/>
          <a:lstStyle/>
          <a:p>
            <a:r>
              <a:rPr lang="en-US"/>
              <a:t>Manage risk</a:t>
            </a:r>
          </a:p>
          <a:p>
            <a:endParaRPr lang="en-US"/>
          </a:p>
        </p:txBody>
      </p:sp>
    </p:spTree>
    <p:custDataLst>
      <p:tags r:id="rId1"/>
    </p:custDataLst>
    <p:extLst>
      <p:ext uri="{BB962C8B-B14F-4D97-AF65-F5344CB8AC3E}">
        <p14:creationId xmlns:p14="http://schemas.microsoft.com/office/powerpoint/2010/main" val="30628612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HMM CAFE COVER">
  <a:themeElements>
    <a:clrScheme name="HMM v1">
      <a:dk1>
        <a:srgbClr val="000000"/>
      </a:dk1>
      <a:lt1>
        <a:srgbClr val="FFFFFF"/>
      </a:lt1>
      <a:dk2>
        <a:srgbClr val="636C71"/>
      </a:dk2>
      <a:lt2>
        <a:srgbClr val="ECF0F3"/>
      </a:lt2>
      <a:accent1>
        <a:srgbClr val="2556A5"/>
      </a:accent1>
      <a:accent2>
        <a:srgbClr val="00AEEF"/>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3668_Cafe_WCAG_AA_TEMPLATE_1" id="{4B579F91-E0F9-1347-9C9D-BC64BDC54C23}" vid="{13E808DC-2A2B-8041-8371-B22EB8A1EBD8}"/>
    </a:ext>
  </a:extLst>
</a:theme>
</file>

<file path=ppt/theme/theme2.xml><?xml version="1.0" encoding="utf-8"?>
<a:theme xmlns:a="http://schemas.openxmlformats.org/drawingml/2006/main" name="HMM FACILITATOR">
  <a:themeElements>
    <a:clrScheme name="HMM v1">
      <a:dk1>
        <a:srgbClr val="000000"/>
      </a:dk1>
      <a:lt1>
        <a:srgbClr val="FFFFFF"/>
      </a:lt1>
      <a:dk2>
        <a:srgbClr val="636C71"/>
      </a:dk2>
      <a:lt2>
        <a:srgbClr val="ECF0F3"/>
      </a:lt2>
      <a:accent1>
        <a:srgbClr val="2556A5"/>
      </a:accent1>
      <a:accent2>
        <a:srgbClr val="00AEEF"/>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3668_Cafe_WCAG_AA_TEMPLATE_1" id="{4B579F91-E0F9-1347-9C9D-BC64BDC54C23}" vid="{DEFCA484-753A-3642-A650-517BD42AD82A}"/>
    </a:ext>
  </a:extLst>
</a:theme>
</file>

<file path=ppt/theme/theme3.xml><?xml version="1.0" encoding="utf-8"?>
<a:theme xmlns:a="http://schemas.openxmlformats.org/drawingml/2006/main" name="HMM_CAFE_INTERIORS">
  <a:themeElements>
    <a:clrScheme name="HMM 2022 1">
      <a:dk1>
        <a:srgbClr val="000000"/>
      </a:dk1>
      <a:lt1>
        <a:srgbClr val="FFFFFF"/>
      </a:lt1>
      <a:dk2>
        <a:srgbClr val="636C71"/>
      </a:dk2>
      <a:lt2>
        <a:srgbClr val="ECF0F3"/>
      </a:lt2>
      <a:accent1>
        <a:srgbClr val="2556A5"/>
      </a:accent1>
      <a:accent2>
        <a:srgbClr val="00B3CD"/>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3668_Cafe_WCAG_AA_TEMPLATE_1" id="{4B579F91-E0F9-1347-9C9D-BC64BDC54C23}" vid="{88A55C86-5B27-474C-871F-42AF7524D5F3}"/>
    </a:ext>
  </a:extLst>
</a:theme>
</file>

<file path=ppt/theme/theme4.xml><?xml version="1.0" encoding="utf-8"?>
<a:theme xmlns:a="http://schemas.openxmlformats.org/drawingml/2006/main" name="HMM_DIVIDER">
  <a:themeElements>
    <a:clrScheme name="HMM 2022 1">
      <a:dk1>
        <a:srgbClr val="000000"/>
      </a:dk1>
      <a:lt1>
        <a:srgbClr val="FFFFFF"/>
      </a:lt1>
      <a:dk2>
        <a:srgbClr val="636C71"/>
      </a:dk2>
      <a:lt2>
        <a:srgbClr val="ECF0F3"/>
      </a:lt2>
      <a:accent1>
        <a:srgbClr val="2556A5"/>
      </a:accent1>
      <a:accent2>
        <a:srgbClr val="00B3CD"/>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3668_Cafe_WCAG_AA_TEMPLATE_1" id="{4B579F91-E0F9-1347-9C9D-BC64BDC54C23}" vid="{F9C4CD29-DC14-024F-88C4-4838D0C416B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CRE3668_Cafe_WCAG_AA_TEMPLATE_1</Template>
  <TotalTime>149</TotalTime>
  <Words>5075</Words>
  <Application>Microsoft Office PowerPoint</Application>
  <PresentationFormat>Widescreen</PresentationFormat>
  <Paragraphs>375</Paragraphs>
  <Slides>27</Slides>
  <Notes>27</Notes>
  <HiddenSlides>3</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27</vt:i4>
      </vt:variant>
    </vt:vector>
  </HeadingPairs>
  <TitlesOfParts>
    <vt:vector size="36" baseType="lpstr">
      <vt:lpstr>Aptos</vt:lpstr>
      <vt:lpstr>Arial</vt:lpstr>
      <vt:lpstr>Arial,Sans-Serif</vt:lpstr>
      <vt:lpstr>Calibri</vt:lpstr>
      <vt:lpstr>Segoe UI</vt:lpstr>
      <vt:lpstr>HMM CAFE COVER</vt:lpstr>
      <vt:lpstr>HMM FACILITATOR</vt:lpstr>
      <vt:lpstr>HMM_CAFE_INTERIORS</vt:lpstr>
      <vt:lpstr>HMM_DIVIDER</vt:lpstr>
      <vt:lpstr>Leading with Generative AI  Café </vt:lpstr>
      <vt:lpstr>Notes for the facilitator 1</vt:lpstr>
      <vt:lpstr>Notes for the facilitator 2</vt:lpstr>
      <vt:lpstr>Notes for the facilitator 3: Suggested Café announcement email</vt:lpstr>
      <vt:lpstr>Welcome</vt:lpstr>
      <vt:lpstr>Introductions</vt:lpstr>
      <vt:lpstr>Participation tips</vt:lpstr>
      <vt:lpstr>Welcome</vt:lpstr>
      <vt:lpstr>Today’s objectives</vt:lpstr>
      <vt:lpstr>Transform your team's work</vt:lpstr>
      <vt:lpstr>How will you reimagine your team's work with gen AI?</vt:lpstr>
      <vt:lpstr>How are different industries leveraging gen AI to create value?</vt:lpstr>
      <vt:lpstr>How are you using gen AI—now and in the future?</vt:lpstr>
      <vt:lpstr>Follow best practices</vt:lpstr>
      <vt:lpstr>Crafting an effective prompt</vt:lpstr>
      <vt:lpstr>Improve this gen AI prompt</vt:lpstr>
      <vt:lpstr>What makes the revised prompt more effective?</vt:lpstr>
      <vt:lpstr>Best practices for using gen AI effectively</vt:lpstr>
      <vt:lpstr>Manage risks</vt:lpstr>
      <vt:lpstr>What are some of the risks of using gen AI?</vt:lpstr>
      <vt:lpstr>Develop smart processes</vt:lpstr>
      <vt:lpstr>Use gen AI responsibly</vt:lpstr>
      <vt:lpstr>Apply what you’ve learned</vt:lpstr>
      <vt:lpstr>Today’s objectives and takeaways </vt:lpstr>
      <vt:lpstr>Put ideas into action</vt:lpstr>
      <vt:lpstr>Learn more</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Thinking Café</dc:title>
  <dc:subject/>
  <dc:creator>Kathryn Leeber</dc:creator>
  <cp:keywords/>
  <dc:description/>
  <cp:lastModifiedBy>Lisa McLellan</cp:lastModifiedBy>
  <cp:revision>83</cp:revision>
  <cp:lastPrinted>2023-03-23T17:54:55Z</cp:lastPrinted>
  <dcterms:created xsi:type="dcterms:W3CDTF">2024-06-14T19:03:54Z</dcterms:created>
  <dcterms:modified xsi:type="dcterms:W3CDTF">2025-02-03T15:07:32Z</dcterms:modified>
  <cp:category/>
</cp:coreProperties>
</file>